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3" r:id="rId2"/>
  </p:sldMasterIdLst>
  <p:notesMasterIdLst>
    <p:notesMasterId r:id="rId52"/>
  </p:notesMasterIdLst>
  <p:sldIdLst>
    <p:sldId id="256" r:id="rId3"/>
    <p:sldId id="257" r:id="rId4"/>
    <p:sldId id="338" r:id="rId5"/>
    <p:sldId id="339" r:id="rId6"/>
    <p:sldId id="340" r:id="rId7"/>
    <p:sldId id="342" r:id="rId8"/>
    <p:sldId id="343" r:id="rId9"/>
    <p:sldId id="261" r:id="rId10"/>
    <p:sldId id="264" r:id="rId11"/>
    <p:sldId id="262" r:id="rId12"/>
    <p:sldId id="335" r:id="rId13"/>
    <p:sldId id="336" r:id="rId14"/>
    <p:sldId id="357" r:id="rId15"/>
    <p:sldId id="358" r:id="rId16"/>
    <p:sldId id="359" r:id="rId17"/>
    <p:sldId id="360" r:id="rId18"/>
    <p:sldId id="369" r:id="rId19"/>
    <p:sldId id="370" r:id="rId20"/>
    <p:sldId id="365" r:id="rId21"/>
    <p:sldId id="372" r:id="rId22"/>
    <p:sldId id="373" r:id="rId23"/>
    <p:sldId id="374" r:id="rId24"/>
    <p:sldId id="375" r:id="rId25"/>
    <p:sldId id="376" r:id="rId26"/>
    <p:sldId id="377" r:id="rId27"/>
    <p:sldId id="364" r:id="rId28"/>
    <p:sldId id="385" r:id="rId29"/>
    <p:sldId id="386" r:id="rId30"/>
    <p:sldId id="387" r:id="rId31"/>
    <p:sldId id="361" r:id="rId32"/>
    <p:sldId id="378" r:id="rId33"/>
    <p:sldId id="379" r:id="rId34"/>
    <p:sldId id="383" r:id="rId35"/>
    <p:sldId id="380" r:id="rId36"/>
    <p:sldId id="382" r:id="rId37"/>
    <p:sldId id="381" r:id="rId38"/>
    <p:sldId id="362" r:id="rId39"/>
    <p:sldId id="388" r:id="rId40"/>
    <p:sldId id="389" r:id="rId41"/>
    <p:sldId id="390" r:id="rId42"/>
    <p:sldId id="392" r:id="rId43"/>
    <p:sldId id="393" r:id="rId44"/>
    <p:sldId id="394" r:id="rId45"/>
    <p:sldId id="311" r:id="rId46"/>
    <p:sldId id="395" r:id="rId47"/>
    <p:sldId id="398" r:id="rId48"/>
    <p:sldId id="396" r:id="rId49"/>
    <p:sldId id="397" r:id="rId50"/>
    <p:sldId id="400" r:id="rId51"/>
  </p:sldIdLst>
  <p:sldSz cx="12858750" cy="7232650"/>
  <p:notesSz cx="6858000" cy="9144000"/>
  <p:embeddedFontLst>
    <p:embeddedFont>
      <p:font typeface="Calibri" panose="020F0502020204030204" pitchFamily="34" charset="0"/>
      <p:regular r:id="rId53"/>
      <p:bold r:id="rId54"/>
      <p:italic r:id="rId55"/>
      <p:boldItalic r:id="rId56"/>
    </p:embeddedFont>
    <p:embeddedFont>
      <p:font typeface="Calibri Light" panose="020F0302020204030204" pitchFamily="34" charset="0"/>
      <p:regular r:id="rId57"/>
      <p:italic r:id="rId58"/>
    </p:embeddedFont>
    <p:embeddedFont>
      <p:font typeface="Corbel" panose="020B0503020204020204" pitchFamily="34" charset="0"/>
      <p:regular r:id="rId59"/>
      <p:bold r:id="rId60"/>
      <p:italic r:id="rId61"/>
      <p:boldItalic r:id="rId62"/>
    </p:embeddedFont>
    <p:embeddedFont>
      <p:font typeface="Microsoft Yahei" panose="020B0503020204020204" pitchFamily="34" charset="-122"/>
      <p:regular r:id="rId63"/>
      <p:bold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28">
          <p15:clr>
            <a:srgbClr val="A4A3A4"/>
          </p15:clr>
        </p15:guide>
        <p15:guide id="2" orient="horz" pos="4183">
          <p15:clr>
            <a:srgbClr val="A4A3A4"/>
          </p15:clr>
        </p15:guide>
        <p15:guide id="3" pos="4050">
          <p15:clr>
            <a:srgbClr val="A4A3A4"/>
          </p15:clr>
        </p15:guide>
        <p15:guide id="4" pos="7558">
          <p15:clr>
            <a:srgbClr val="A4A3A4"/>
          </p15:clr>
        </p15:guide>
        <p15:guide id="5" pos="414">
          <p15:clr>
            <a:srgbClr val="A4A3A4"/>
          </p15:clr>
        </p15:guide>
        <p15:guide id="6" pos="1371">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7" roundtripDataSignature="AMtx7mgugyLDgnmCamiPe73xnTAMPwJm8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a:srgbClr val="9966F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5F050E-A7BA-4E36-9DC3-1FAB1ED02281}" v="1126" dt="2022-06-16T07:47:43.133"/>
  </p1510:revLst>
</p1510:revInfo>
</file>

<file path=ppt/tableStyles.xml><?xml version="1.0" encoding="utf-8"?>
<a:tblStyleLst xmlns:a="http://schemas.openxmlformats.org/drawingml/2006/main" def="{5C56D83B-97D0-4620-8E40-0CFC2BD911D3}">
  <a:tblStyle styleId="{5C56D83B-97D0-4620-8E40-0CFC2BD911D3}"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F2E8"/>
          </a:solidFill>
        </a:fill>
      </a:tcStyle>
    </a:wholeTbl>
    <a:band1H>
      <a:tcTxStyle/>
      <a:tcStyle>
        <a:tcBdr/>
        <a:fill>
          <a:solidFill>
            <a:srgbClr val="CFE4CE"/>
          </a:solidFill>
        </a:fill>
      </a:tcStyle>
    </a:band1H>
    <a:band2H>
      <a:tcTxStyle/>
      <a:tcStyle>
        <a:tcBdr/>
      </a:tcStyle>
    </a:band2H>
    <a:band1V>
      <a:tcTxStyle/>
      <a:tcStyle>
        <a:tcBdr/>
        <a:fill>
          <a:solidFill>
            <a:srgbClr val="CFE4CE"/>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8B1E15E9-FFDA-49D8-9D37-4C25986FA5EB}"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80258" autoAdjust="0"/>
  </p:normalViewPr>
  <p:slideViewPr>
    <p:cSldViewPr snapToGrid="0">
      <p:cViewPr varScale="1">
        <p:scale>
          <a:sx n="63" d="100"/>
          <a:sy n="63" d="100"/>
        </p:scale>
        <p:origin x="1296" y="72"/>
      </p:cViewPr>
      <p:guideLst>
        <p:guide orient="horz" pos="328"/>
        <p:guide orient="horz" pos="4183"/>
        <p:guide pos="4050"/>
        <p:guide pos="7558"/>
        <p:guide pos="414"/>
        <p:guide pos="137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1.fntdata"/><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1.fntdata"/><Relationship Id="rId58" Type="http://schemas.openxmlformats.org/officeDocument/2006/relationships/font" Target="fonts/font6.fntdata"/><Relationship Id="rId5" Type="http://schemas.openxmlformats.org/officeDocument/2006/relationships/slide" Target="slides/slide3.xml"/><Relationship Id="rId61" Type="http://schemas.openxmlformats.org/officeDocument/2006/relationships/font" Target="fonts/font9.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microsoft.com/office/2016/11/relationships/changesInfo" Target="changesInfos/changesInfo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7.fntdata"/><Relationship Id="rId67" Type="http://customschemas.google.com/relationships/presentationmetadata" Target="meta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5.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60" Type="http://schemas.openxmlformats.org/officeDocument/2006/relationships/font" Target="fonts/font8.fntdata"/><Relationship Id="rId73"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font" Target="fonts/font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a Licardo" userId="725427a9-ca54-4283-88e8-0e418a250c44" providerId="ADAL" clId="{915F050E-A7BA-4E36-9DC3-1FAB1ED02281}"/>
    <pc:docChg chg="undo custSel addSld delSld modSld sldOrd">
      <pc:chgData name="Marta Licardo" userId="725427a9-ca54-4283-88e8-0e418a250c44" providerId="ADAL" clId="{915F050E-A7BA-4E36-9DC3-1FAB1ED02281}" dt="2022-06-16T11:39:17.075" v="7075" actId="1076"/>
      <pc:docMkLst>
        <pc:docMk/>
      </pc:docMkLst>
      <pc:sldChg chg="delSp modSp mod delAnim">
        <pc:chgData name="Marta Licardo" userId="725427a9-ca54-4283-88e8-0e418a250c44" providerId="ADAL" clId="{915F050E-A7BA-4E36-9DC3-1FAB1ED02281}" dt="2022-06-14T13:40:08.116" v="39" actId="20577"/>
        <pc:sldMkLst>
          <pc:docMk/>
          <pc:sldMk cId="0" sldId="256"/>
        </pc:sldMkLst>
        <pc:spChg chg="del mod">
          <ac:chgData name="Marta Licardo" userId="725427a9-ca54-4283-88e8-0e418a250c44" providerId="ADAL" clId="{915F050E-A7BA-4E36-9DC3-1FAB1ED02281}" dt="2022-06-14T13:40:03.370" v="35" actId="478"/>
          <ac:spMkLst>
            <pc:docMk/>
            <pc:sldMk cId="0" sldId="256"/>
            <ac:spMk id="63" creationId="{00000000-0000-0000-0000-000000000000}"/>
          </ac:spMkLst>
        </pc:spChg>
        <pc:spChg chg="mod">
          <ac:chgData name="Marta Licardo" userId="725427a9-ca54-4283-88e8-0e418a250c44" providerId="ADAL" clId="{915F050E-A7BA-4E36-9DC3-1FAB1ED02281}" dt="2022-06-14T13:40:08.116" v="39" actId="20577"/>
          <ac:spMkLst>
            <pc:docMk/>
            <pc:sldMk cId="0" sldId="256"/>
            <ac:spMk id="64" creationId="{00000000-0000-0000-0000-000000000000}"/>
          </ac:spMkLst>
        </pc:spChg>
      </pc:sldChg>
      <pc:sldChg chg="addSp delSp modSp mod delAnim modAnim">
        <pc:chgData name="Marta Licardo" userId="725427a9-ca54-4283-88e8-0e418a250c44" providerId="ADAL" clId="{915F050E-A7BA-4E36-9DC3-1FAB1ED02281}" dt="2022-06-14T13:42:19.665" v="177" actId="20577"/>
        <pc:sldMkLst>
          <pc:docMk/>
          <pc:sldMk cId="0" sldId="257"/>
        </pc:sldMkLst>
        <pc:spChg chg="mod">
          <ac:chgData name="Marta Licardo" userId="725427a9-ca54-4283-88e8-0e418a250c44" providerId="ADAL" clId="{915F050E-A7BA-4E36-9DC3-1FAB1ED02281}" dt="2022-06-14T13:42:19.665" v="177" actId="20577"/>
          <ac:spMkLst>
            <pc:docMk/>
            <pc:sldMk cId="0" sldId="257"/>
            <ac:spMk id="81" creationId="{00000000-0000-0000-0000-000000000000}"/>
          </ac:spMkLst>
        </pc:spChg>
        <pc:spChg chg="del mod">
          <ac:chgData name="Marta Licardo" userId="725427a9-ca54-4283-88e8-0e418a250c44" providerId="ADAL" clId="{915F050E-A7BA-4E36-9DC3-1FAB1ED02281}" dt="2022-06-14T13:41:44.267" v="66"/>
          <ac:spMkLst>
            <pc:docMk/>
            <pc:sldMk cId="0" sldId="257"/>
            <ac:spMk id="85" creationId="{00000000-0000-0000-0000-000000000000}"/>
          </ac:spMkLst>
        </pc:spChg>
        <pc:spChg chg="mod">
          <ac:chgData name="Marta Licardo" userId="725427a9-ca54-4283-88e8-0e418a250c44" providerId="ADAL" clId="{915F050E-A7BA-4E36-9DC3-1FAB1ED02281}" dt="2022-06-14T13:41:31.010" v="62" actId="1076"/>
          <ac:spMkLst>
            <pc:docMk/>
            <pc:sldMk cId="0" sldId="257"/>
            <ac:spMk id="86" creationId="{00000000-0000-0000-0000-000000000000}"/>
          </ac:spMkLst>
        </pc:spChg>
        <pc:spChg chg="mod">
          <ac:chgData name="Marta Licardo" userId="725427a9-ca54-4283-88e8-0e418a250c44" providerId="ADAL" clId="{915F050E-A7BA-4E36-9DC3-1FAB1ED02281}" dt="2022-06-14T13:41:33.654" v="63" actId="1076"/>
          <ac:spMkLst>
            <pc:docMk/>
            <pc:sldMk cId="0" sldId="257"/>
            <ac:spMk id="87" creationId="{00000000-0000-0000-0000-000000000000}"/>
          </ac:spMkLst>
        </pc:spChg>
        <pc:spChg chg="del topLvl">
          <ac:chgData name="Marta Licardo" userId="725427a9-ca54-4283-88e8-0e418a250c44" providerId="ADAL" clId="{915F050E-A7BA-4E36-9DC3-1FAB1ED02281}" dt="2022-06-14T13:42:09.089" v="141" actId="478"/>
          <ac:spMkLst>
            <pc:docMk/>
            <pc:sldMk cId="0" sldId="257"/>
            <ac:spMk id="92" creationId="{00000000-0000-0000-0000-000000000000}"/>
          </ac:spMkLst>
        </pc:spChg>
        <pc:spChg chg="del mod topLvl">
          <ac:chgData name="Marta Licardo" userId="725427a9-ca54-4283-88e8-0e418a250c44" providerId="ADAL" clId="{915F050E-A7BA-4E36-9DC3-1FAB1ED02281}" dt="2022-06-14T13:42:07.183" v="140" actId="478"/>
          <ac:spMkLst>
            <pc:docMk/>
            <pc:sldMk cId="0" sldId="257"/>
            <ac:spMk id="93" creationId="{00000000-0000-0000-0000-000000000000}"/>
          </ac:spMkLst>
        </pc:spChg>
        <pc:spChg chg="mod">
          <ac:chgData name="Marta Licardo" userId="725427a9-ca54-4283-88e8-0e418a250c44" providerId="ADAL" clId="{915F050E-A7BA-4E36-9DC3-1FAB1ED02281}" dt="2022-06-14T13:42:02.258" v="138" actId="1076"/>
          <ac:spMkLst>
            <pc:docMk/>
            <pc:sldMk cId="0" sldId="257"/>
            <ac:spMk id="100" creationId="{00000000-0000-0000-0000-000000000000}"/>
          </ac:spMkLst>
        </pc:spChg>
        <pc:grpChg chg="del">
          <ac:chgData name="Marta Licardo" userId="725427a9-ca54-4283-88e8-0e418a250c44" providerId="ADAL" clId="{915F050E-A7BA-4E36-9DC3-1FAB1ED02281}" dt="2022-06-14T13:42:07.183" v="140" actId="478"/>
          <ac:grpSpMkLst>
            <pc:docMk/>
            <pc:sldMk cId="0" sldId="257"/>
            <ac:grpSpMk id="91" creationId="{00000000-0000-0000-0000-000000000000}"/>
          </ac:grpSpMkLst>
        </pc:grpChg>
        <pc:graphicFrameChg chg="add del mod">
          <ac:chgData name="Marta Licardo" userId="725427a9-ca54-4283-88e8-0e418a250c44" providerId="ADAL" clId="{915F050E-A7BA-4E36-9DC3-1FAB1ED02281}" dt="2022-06-14T13:41:44.253" v="64" actId="478"/>
          <ac:graphicFrameMkLst>
            <pc:docMk/>
            <pc:sldMk cId="0" sldId="257"/>
            <ac:graphicFrameMk id="2" creationId="{251AAC2E-D5D4-E142-07D5-0D5F375DE6EA}"/>
          </ac:graphicFrameMkLst>
        </pc:graphicFrameChg>
      </pc:sldChg>
      <pc:sldChg chg="modSp mod">
        <pc:chgData name="Marta Licardo" userId="725427a9-ca54-4283-88e8-0e418a250c44" providerId="ADAL" clId="{915F050E-A7BA-4E36-9DC3-1FAB1ED02281}" dt="2022-06-14T13:47:36.369" v="398" actId="207"/>
        <pc:sldMkLst>
          <pc:docMk/>
          <pc:sldMk cId="548110295" sldId="262"/>
        </pc:sldMkLst>
        <pc:spChg chg="mod">
          <ac:chgData name="Marta Licardo" userId="725427a9-ca54-4283-88e8-0e418a250c44" providerId="ADAL" clId="{915F050E-A7BA-4E36-9DC3-1FAB1ED02281}" dt="2022-06-14T13:47:36.369" v="398" actId="207"/>
          <ac:spMkLst>
            <pc:docMk/>
            <pc:sldMk cId="548110295" sldId="262"/>
            <ac:spMk id="2" creationId="{956F6D31-BBA9-4C6B-A2D7-29F61C7ED35D}"/>
          </ac:spMkLst>
        </pc:spChg>
      </pc:sldChg>
      <pc:sldChg chg="modSp del mod">
        <pc:chgData name="Marta Licardo" userId="725427a9-ca54-4283-88e8-0e418a250c44" providerId="ADAL" clId="{915F050E-A7BA-4E36-9DC3-1FAB1ED02281}" dt="2022-06-14T13:49:50.351" v="494" actId="47"/>
        <pc:sldMkLst>
          <pc:docMk/>
          <pc:sldMk cId="2381537460" sldId="263"/>
        </pc:sldMkLst>
        <pc:spChg chg="mod">
          <ac:chgData name="Marta Licardo" userId="725427a9-ca54-4283-88e8-0e418a250c44" providerId="ADAL" clId="{915F050E-A7BA-4E36-9DC3-1FAB1ED02281}" dt="2022-06-14T13:48:25.841" v="443" actId="21"/>
          <ac:spMkLst>
            <pc:docMk/>
            <pc:sldMk cId="2381537460" sldId="263"/>
            <ac:spMk id="2" creationId="{3335E222-8802-42B4-90DA-FB1EA6E155E8}"/>
          </ac:spMkLst>
        </pc:spChg>
        <pc:spChg chg="mod">
          <ac:chgData name="Marta Licardo" userId="725427a9-ca54-4283-88e8-0e418a250c44" providerId="ADAL" clId="{915F050E-A7BA-4E36-9DC3-1FAB1ED02281}" dt="2022-06-14T13:47:52.630" v="400" actId="20577"/>
          <ac:spMkLst>
            <pc:docMk/>
            <pc:sldMk cId="2381537460" sldId="263"/>
            <ac:spMk id="8" creationId="{DBE33085-49CD-4EC1-93A5-47BB27AD9BD4}"/>
          </ac:spMkLst>
        </pc:spChg>
      </pc:sldChg>
      <pc:sldChg chg="modSp mod">
        <pc:chgData name="Marta Licardo" userId="725427a9-ca54-4283-88e8-0e418a250c44" providerId="ADAL" clId="{915F050E-A7BA-4E36-9DC3-1FAB1ED02281}" dt="2022-06-15T09:48:23.467" v="3485" actId="20577"/>
        <pc:sldMkLst>
          <pc:docMk/>
          <pc:sldMk cId="1739598563" sldId="264"/>
        </pc:sldMkLst>
        <pc:spChg chg="mod">
          <ac:chgData name="Marta Licardo" userId="725427a9-ca54-4283-88e8-0e418a250c44" providerId="ADAL" clId="{915F050E-A7BA-4E36-9DC3-1FAB1ED02281}" dt="2022-06-14T13:46:00.569" v="371" actId="20577"/>
          <ac:spMkLst>
            <pc:docMk/>
            <pc:sldMk cId="1739598563" sldId="264"/>
            <ac:spMk id="2" creationId="{E06C9F5C-9956-4484-8F6A-B9AE5023D265}"/>
          </ac:spMkLst>
        </pc:spChg>
        <pc:spChg chg="mod">
          <ac:chgData name="Marta Licardo" userId="725427a9-ca54-4283-88e8-0e418a250c44" providerId="ADAL" clId="{915F050E-A7BA-4E36-9DC3-1FAB1ED02281}" dt="2022-06-15T09:48:23.467" v="3485" actId="20577"/>
          <ac:spMkLst>
            <pc:docMk/>
            <pc:sldMk cId="1739598563" sldId="264"/>
            <ac:spMk id="3" creationId="{A243D465-EB52-473C-9C73-99C73BAD3B39}"/>
          </ac:spMkLst>
        </pc:spChg>
      </pc:sldChg>
      <pc:sldChg chg="del">
        <pc:chgData name="Marta Licardo" userId="725427a9-ca54-4283-88e8-0e418a250c44" providerId="ADAL" clId="{915F050E-A7BA-4E36-9DC3-1FAB1ED02281}" dt="2022-06-14T13:49:15.102" v="470" actId="47"/>
        <pc:sldMkLst>
          <pc:docMk/>
          <pc:sldMk cId="1388378450" sldId="266"/>
        </pc:sldMkLst>
      </pc:sldChg>
      <pc:sldChg chg="del">
        <pc:chgData name="Marta Licardo" userId="725427a9-ca54-4283-88e8-0e418a250c44" providerId="ADAL" clId="{915F050E-A7BA-4E36-9DC3-1FAB1ED02281}" dt="2022-06-14T14:03:16.060" v="1123" actId="47"/>
        <pc:sldMkLst>
          <pc:docMk/>
          <pc:sldMk cId="2287798419" sldId="267"/>
        </pc:sldMkLst>
      </pc:sldChg>
      <pc:sldChg chg="del">
        <pc:chgData name="Marta Licardo" userId="725427a9-ca54-4283-88e8-0e418a250c44" providerId="ADAL" clId="{915F050E-A7BA-4E36-9DC3-1FAB1ED02281}" dt="2022-06-14T14:03:55.030" v="1141" actId="47"/>
        <pc:sldMkLst>
          <pc:docMk/>
          <pc:sldMk cId="4113214482" sldId="268"/>
        </pc:sldMkLst>
      </pc:sldChg>
      <pc:sldChg chg="del">
        <pc:chgData name="Marta Licardo" userId="725427a9-ca54-4283-88e8-0e418a250c44" providerId="ADAL" clId="{915F050E-A7BA-4E36-9DC3-1FAB1ED02281}" dt="2022-06-14T14:03:54.236" v="1140" actId="47"/>
        <pc:sldMkLst>
          <pc:docMk/>
          <pc:sldMk cId="2719480788" sldId="269"/>
        </pc:sldMkLst>
      </pc:sldChg>
      <pc:sldChg chg="del">
        <pc:chgData name="Marta Licardo" userId="725427a9-ca54-4283-88e8-0e418a250c44" providerId="ADAL" clId="{915F050E-A7BA-4E36-9DC3-1FAB1ED02281}" dt="2022-06-14T14:03:53.490" v="1139" actId="47"/>
        <pc:sldMkLst>
          <pc:docMk/>
          <pc:sldMk cId="2515156792" sldId="270"/>
        </pc:sldMkLst>
      </pc:sldChg>
      <pc:sldChg chg="del">
        <pc:chgData name="Marta Licardo" userId="725427a9-ca54-4283-88e8-0e418a250c44" providerId="ADAL" clId="{915F050E-A7BA-4E36-9DC3-1FAB1ED02281}" dt="2022-06-14T14:03:13.700" v="1122" actId="47"/>
        <pc:sldMkLst>
          <pc:docMk/>
          <pc:sldMk cId="2658977438" sldId="271"/>
        </pc:sldMkLst>
      </pc:sldChg>
      <pc:sldChg chg="del">
        <pc:chgData name="Marta Licardo" userId="725427a9-ca54-4283-88e8-0e418a250c44" providerId="ADAL" clId="{915F050E-A7BA-4E36-9DC3-1FAB1ED02281}" dt="2022-06-14T14:03:52.707" v="1138" actId="47"/>
        <pc:sldMkLst>
          <pc:docMk/>
          <pc:sldMk cId="518104879" sldId="272"/>
        </pc:sldMkLst>
      </pc:sldChg>
      <pc:sldChg chg="del">
        <pc:chgData name="Marta Licardo" userId="725427a9-ca54-4283-88e8-0e418a250c44" providerId="ADAL" clId="{915F050E-A7BA-4E36-9DC3-1FAB1ED02281}" dt="2022-06-14T14:03:48.479" v="1134" actId="47"/>
        <pc:sldMkLst>
          <pc:docMk/>
          <pc:sldMk cId="2974574596" sldId="276"/>
        </pc:sldMkLst>
      </pc:sldChg>
      <pc:sldChg chg="del">
        <pc:chgData name="Marta Licardo" userId="725427a9-ca54-4283-88e8-0e418a250c44" providerId="ADAL" clId="{915F050E-A7BA-4E36-9DC3-1FAB1ED02281}" dt="2022-06-14T14:03:47.689" v="1133" actId="47"/>
        <pc:sldMkLst>
          <pc:docMk/>
          <pc:sldMk cId="2047730888" sldId="277"/>
        </pc:sldMkLst>
      </pc:sldChg>
      <pc:sldChg chg="del">
        <pc:chgData name="Marta Licardo" userId="725427a9-ca54-4283-88e8-0e418a250c44" providerId="ADAL" clId="{915F050E-A7BA-4E36-9DC3-1FAB1ED02281}" dt="2022-06-14T14:03:46.915" v="1132" actId="47"/>
        <pc:sldMkLst>
          <pc:docMk/>
          <pc:sldMk cId="3201813415" sldId="278"/>
        </pc:sldMkLst>
      </pc:sldChg>
      <pc:sldChg chg="del">
        <pc:chgData name="Marta Licardo" userId="725427a9-ca54-4283-88e8-0e418a250c44" providerId="ADAL" clId="{915F050E-A7BA-4E36-9DC3-1FAB1ED02281}" dt="2022-06-14T14:03:46.190" v="1131" actId="47"/>
        <pc:sldMkLst>
          <pc:docMk/>
          <pc:sldMk cId="1619779778" sldId="279"/>
        </pc:sldMkLst>
      </pc:sldChg>
      <pc:sldChg chg="del">
        <pc:chgData name="Marta Licardo" userId="725427a9-ca54-4283-88e8-0e418a250c44" providerId="ADAL" clId="{915F050E-A7BA-4E36-9DC3-1FAB1ED02281}" dt="2022-06-14T14:03:45.388" v="1130" actId="47"/>
        <pc:sldMkLst>
          <pc:docMk/>
          <pc:sldMk cId="2980360599" sldId="282"/>
        </pc:sldMkLst>
      </pc:sldChg>
      <pc:sldChg chg="del">
        <pc:chgData name="Marta Licardo" userId="725427a9-ca54-4283-88e8-0e418a250c44" providerId="ADAL" clId="{915F050E-A7BA-4E36-9DC3-1FAB1ED02281}" dt="2022-06-14T14:03:44.672" v="1129" actId="47"/>
        <pc:sldMkLst>
          <pc:docMk/>
          <pc:sldMk cId="3429798477" sldId="283"/>
        </pc:sldMkLst>
      </pc:sldChg>
      <pc:sldChg chg="del">
        <pc:chgData name="Marta Licardo" userId="725427a9-ca54-4283-88e8-0e418a250c44" providerId="ADAL" clId="{915F050E-A7BA-4E36-9DC3-1FAB1ED02281}" dt="2022-06-14T14:03:43.021" v="1128" actId="47"/>
        <pc:sldMkLst>
          <pc:docMk/>
          <pc:sldMk cId="3492635745" sldId="284"/>
        </pc:sldMkLst>
      </pc:sldChg>
      <pc:sldChg chg="modSp">
        <pc:chgData name="Marta Licardo" userId="725427a9-ca54-4283-88e8-0e418a250c44" providerId="ADAL" clId="{915F050E-A7BA-4E36-9DC3-1FAB1ED02281}" dt="2022-06-16T07:39:42.131" v="6047" actId="20577"/>
        <pc:sldMkLst>
          <pc:docMk/>
          <pc:sldMk cId="0" sldId="311"/>
        </pc:sldMkLst>
        <pc:spChg chg="mod">
          <ac:chgData name="Marta Licardo" userId="725427a9-ca54-4283-88e8-0e418a250c44" providerId="ADAL" clId="{915F050E-A7BA-4E36-9DC3-1FAB1ED02281}" dt="2022-06-16T07:39:42.131" v="6047" actId="20577"/>
          <ac:spMkLst>
            <pc:docMk/>
            <pc:sldMk cId="0" sldId="311"/>
            <ac:spMk id="602" creationId="{00000000-0000-0000-0000-000000000000}"/>
          </ac:spMkLst>
        </pc:spChg>
      </pc:sldChg>
      <pc:sldChg chg="modSp mod ord">
        <pc:chgData name="Marta Licardo" userId="725427a9-ca54-4283-88e8-0e418a250c44" providerId="ADAL" clId="{915F050E-A7BA-4E36-9DC3-1FAB1ED02281}" dt="2022-06-15T04:21:25.361" v="1258" actId="27636"/>
        <pc:sldMkLst>
          <pc:docMk/>
          <pc:sldMk cId="1814082027" sldId="335"/>
        </pc:sldMkLst>
        <pc:spChg chg="mod">
          <ac:chgData name="Marta Licardo" userId="725427a9-ca54-4283-88e8-0e418a250c44" providerId="ADAL" clId="{915F050E-A7BA-4E36-9DC3-1FAB1ED02281}" dt="2022-06-14T13:48:34.751" v="465"/>
          <ac:spMkLst>
            <pc:docMk/>
            <pc:sldMk cId="1814082027" sldId="335"/>
            <ac:spMk id="2" creationId="{CCDBD940-AA59-49B8-91C6-6A24EAEDDE97}"/>
          </ac:spMkLst>
        </pc:spChg>
        <pc:spChg chg="mod">
          <ac:chgData name="Marta Licardo" userId="725427a9-ca54-4283-88e8-0e418a250c44" providerId="ADAL" clId="{915F050E-A7BA-4E36-9DC3-1FAB1ED02281}" dt="2022-06-15T04:21:25.361" v="1258" actId="27636"/>
          <ac:spMkLst>
            <pc:docMk/>
            <pc:sldMk cId="1814082027" sldId="335"/>
            <ac:spMk id="3" creationId="{267E4A06-5EDB-4030-871B-A6C22D9C42CF}"/>
          </ac:spMkLst>
        </pc:spChg>
        <pc:spChg chg="mod">
          <ac:chgData name="Marta Licardo" userId="725427a9-ca54-4283-88e8-0e418a250c44" providerId="ADAL" clId="{915F050E-A7BA-4E36-9DC3-1FAB1ED02281}" dt="2022-06-14T13:48:38.198" v="467" actId="20577"/>
          <ac:spMkLst>
            <pc:docMk/>
            <pc:sldMk cId="1814082027" sldId="335"/>
            <ac:spMk id="6" creationId="{DF07DB2A-4BE9-4216-B5E5-59843273118F}"/>
          </ac:spMkLst>
        </pc:spChg>
      </pc:sldChg>
      <pc:sldChg chg="modSp mod ord">
        <pc:chgData name="Marta Licardo" userId="725427a9-ca54-4283-88e8-0e418a250c44" providerId="ADAL" clId="{915F050E-A7BA-4E36-9DC3-1FAB1ED02281}" dt="2022-06-15T04:21:48" v="1264" actId="20577"/>
        <pc:sldMkLst>
          <pc:docMk/>
          <pc:sldMk cId="1184227307" sldId="336"/>
        </pc:sldMkLst>
        <pc:spChg chg="mod">
          <ac:chgData name="Marta Licardo" userId="725427a9-ca54-4283-88e8-0e418a250c44" providerId="ADAL" clId="{915F050E-A7BA-4E36-9DC3-1FAB1ED02281}" dt="2022-06-15T04:21:48" v="1264" actId="20577"/>
          <ac:spMkLst>
            <pc:docMk/>
            <pc:sldMk cId="1184227307" sldId="336"/>
            <ac:spMk id="3" creationId="{9F94B631-9DDC-4AF0-9370-71F93303A9D2}"/>
          </ac:spMkLst>
        </pc:spChg>
      </pc:sldChg>
      <pc:sldChg chg="modSp mod">
        <pc:chgData name="Marta Licardo" userId="725427a9-ca54-4283-88e8-0e418a250c44" providerId="ADAL" clId="{915F050E-A7BA-4E36-9DC3-1FAB1ED02281}" dt="2022-06-14T13:46:51.492" v="393" actId="20577"/>
        <pc:sldMkLst>
          <pc:docMk/>
          <pc:sldMk cId="2371814224" sldId="338"/>
        </pc:sldMkLst>
        <pc:spChg chg="mod">
          <ac:chgData name="Marta Licardo" userId="725427a9-ca54-4283-88e8-0e418a250c44" providerId="ADAL" clId="{915F050E-A7BA-4E36-9DC3-1FAB1ED02281}" dt="2022-06-14T13:46:51.492" v="393" actId="20577"/>
          <ac:spMkLst>
            <pc:docMk/>
            <pc:sldMk cId="2371814224" sldId="338"/>
            <ac:spMk id="7" creationId="{83EB9EB8-CBAE-42D4-8950-9522CC2E4101}"/>
          </ac:spMkLst>
        </pc:spChg>
      </pc:sldChg>
      <pc:sldChg chg="addSp delSp modSp mod">
        <pc:chgData name="Marta Licardo" userId="725427a9-ca54-4283-88e8-0e418a250c44" providerId="ADAL" clId="{915F050E-A7BA-4E36-9DC3-1FAB1ED02281}" dt="2022-06-15T04:20:55.273" v="1256" actId="113"/>
        <pc:sldMkLst>
          <pc:docMk/>
          <pc:sldMk cId="2456812541" sldId="339"/>
        </pc:sldMkLst>
        <pc:spChg chg="mod">
          <ac:chgData name="Marta Licardo" userId="725427a9-ca54-4283-88e8-0e418a250c44" providerId="ADAL" clId="{915F050E-A7BA-4E36-9DC3-1FAB1ED02281}" dt="2022-06-15T04:20:55.273" v="1256" actId="113"/>
          <ac:spMkLst>
            <pc:docMk/>
            <pc:sldMk cId="2456812541" sldId="339"/>
            <ac:spMk id="3" creationId="{440993AE-9056-4E35-907E-DDD2615286D5}"/>
          </ac:spMkLst>
        </pc:spChg>
        <pc:picChg chg="del">
          <ac:chgData name="Marta Licardo" userId="725427a9-ca54-4283-88e8-0e418a250c44" providerId="ADAL" clId="{915F050E-A7BA-4E36-9DC3-1FAB1ED02281}" dt="2022-06-14T13:43:56.359" v="188" actId="478"/>
          <ac:picMkLst>
            <pc:docMk/>
            <pc:sldMk cId="2456812541" sldId="339"/>
            <ac:picMk id="5" creationId="{3555AC12-FBF3-4D5C-A174-14988A756FE8}"/>
          </ac:picMkLst>
        </pc:picChg>
        <pc:picChg chg="del">
          <ac:chgData name="Marta Licardo" userId="725427a9-ca54-4283-88e8-0e418a250c44" providerId="ADAL" clId="{915F050E-A7BA-4E36-9DC3-1FAB1ED02281}" dt="2022-06-14T13:43:54.428" v="184" actId="478"/>
          <ac:picMkLst>
            <pc:docMk/>
            <pc:sldMk cId="2456812541" sldId="339"/>
            <ac:picMk id="7" creationId="{A16AFD39-CB65-42CB-BCC5-80DA411ACE92}"/>
          </ac:picMkLst>
        </pc:picChg>
        <pc:picChg chg="add mod">
          <ac:chgData name="Marta Licardo" userId="725427a9-ca54-4283-88e8-0e418a250c44" providerId="ADAL" clId="{915F050E-A7BA-4E36-9DC3-1FAB1ED02281}" dt="2022-06-14T13:44:19.083" v="189"/>
          <ac:picMkLst>
            <pc:docMk/>
            <pc:sldMk cId="2456812541" sldId="339"/>
            <ac:picMk id="8" creationId="{90074E06-CA15-4967-06B2-15D2A88F2BB0}"/>
          </ac:picMkLst>
        </pc:picChg>
        <pc:picChg chg="del mod">
          <ac:chgData name="Marta Licardo" userId="725427a9-ca54-4283-88e8-0e418a250c44" providerId="ADAL" clId="{915F050E-A7BA-4E36-9DC3-1FAB1ED02281}" dt="2022-06-14T13:43:55.410" v="186" actId="478"/>
          <ac:picMkLst>
            <pc:docMk/>
            <pc:sldMk cId="2456812541" sldId="339"/>
            <ac:picMk id="9" creationId="{F5E996CD-B310-4A43-99BE-C8C5142B6B17}"/>
          </ac:picMkLst>
        </pc:picChg>
        <pc:picChg chg="del">
          <ac:chgData name="Marta Licardo" userId="725427a9-ca54-4283-88e8-0e418a250c44" providerId="ADAL" clId="{915F050E-A7BA-4E36-9DC3-1FAB1ED02281}" dt="2022-06-14T13:43:55.856" v="187" actId="478"/>
          <ac:picMkLst>
            <pc:docMk/>
            <pc:sldMk cId="2456812541" sldId="339"/>
            <ac:picMk id="11" creationId="{BEA31A70-5ABB-4FE5-BAE9-DFBDCB0D45DE}"/>
          </ac:picMkLst>
        </pc:picChg>
      </pc:sldChg>
      <pc:sldChg chg="addSp delSp modSp mod modAnim">
        <pc:chgData name="Marta Licardo" userId="725427a9-ca54-4283-88e8-0e418a250c44" providerId="ADAL" clId="{915F050E-A7BA-4E36-9DC3-1FAB1ED02281}" dt="2022-06-14T13:47:09.443" v="396" actId="1076"/>
        <pc:sldMkLst>
          <pc:docMk/>
          <pc:sldMk cId="922692647" sldId="342"/>
        </pc:sldMkLst>
        <pc:spChg chg="mod">
          <ac:chgData name="Marta Licardo" userId="725427a9-ca54-4283-88e8-0e418a250c44" providerId="ADAL" clId="{915F050E-A7BA-4E36-9DC3-1FAB1ED02281}" dt="2022-06-14T13:47:07.027" v="395"/>
          <ac:spMkLst>
            <pc:docMk/>
            <pc:sldMk cId="922692647" sldId="342"/>
            <ac:spMk id="9" creationId="{F0D6E8C9-9659-6FEA-3DAE-5CEC8DEB3907}"/>
          </ac:spMkLst>
        </pc:spChg>
        <pc:spChg chg="mod">
          <ac:chgData name="Marta Licardo" userId="725427a9-ca54-4283-88e8-0e418a250c44" providerId="ADAL" clId="{915F050E-A7BA-4E36-9DC3-1FAB1ED02281}" dt="2022-06-14T13:47:07.027" v="395"/>
          <ac:spMkLst>
            <pc:docMk/>
            <pc:sldMk cId="922692647" sldId="342"/>
            <ac:spMk id="10" creationId="{8A8D3321-DAED-0C56-51B0-DDDAF97B314C}"/>
          </ac:spMkLst>
        </pc:spChg>
        <pc:grpChg chg="add mod">
          <ac:chgData name="Marta Licardo" userId="725427a9-ca54-4283-88e8-0e418a250c44" providerId="ADAL" clId="{915F050E-A7BA-4E36-9DC3-1FAB1ED02281}" dt="2022-06-14T13:47:09.443" v="396" actId="1076"/>
          <ac:grpSpMkLst>
            <pc:docMk/>
            <pc:sldMk cId="922692647" sldId="342"/>
            <ac:grpSpMk id="7" creationId="{C0F45280-7633-DB03-4798-2840D472C760}"/>
          </ac:grpSpMkLst>
        </pc:grpChg>
        <pc:picChg chg="del">
          <ac:chgData name="Marta Licardo" userId="725427a9-ca54-4283-88e8-0e418a250c44" providerId="ADAL" clId="{915F050E-A7BA-4E36-9DC3-1FAB1ED02281}" dt="2022-06-14T13:46:59.661" v="394" actId="478"/>
          <ac:picMkLst>
            <pc:docMk/>
            <pc:sldMk cId="922692647" sldId="342"/>
            <ac:picMk id="4" creationId="{25C60B94-3969-4AFB-AA28-4305F03EFC23}"/>
          </ac:picMkLst>
        </pc:picChg>
      </pc:sldChg>
      <pc:sldChg chg="modSp mod">
        <pc:chgData name="Marta Licardo" userId="725427a9-ca54-4283-88e8-0e418a250c44" providerId="ADAL" clId="{915F050E-A7BA-4E36-9DC3-1FAB1ED02281}" dt="2022-06-14T13:47:22.640" v="397" actId="5793"/>
        <pc:sldMkLst>
          <pc:docMk/>
          <pc:sldMk cId="1763840748" sldId="343"/>
        </pc:sldMkLst>
        <pc:spChg chg="mod">
          <ac:chgData name="Marta Licardo" userId="725427a9-ca54-4283-88e8-0e418a250c44" providerId="ADAL" clId="{915F050E-A7BA-4E36-9DC3-1FAB1ED02281}" dt="2022-06-14T13:47:22.640" v="397" actId="5793"/>
          <ac:spMkLst>
            <pc:docMk/>
            <pc:sldMk cId="1763840748" sldId="343"/>
            <ac:spMk id="3" creationId="{2D4263DE-30D2-4244-B8B1-1ABE05A54FA8}"/>
          </ac:spMkLst>
        </pc:spChg>
      </pc:sldChg>
      <pc:sldChg chg="del">
        <pc:chgData name="Marta Licardo" userId="725427a9-ca54-4283-88e8-0e418a250c44" providerId="ADAL" clId="{915F050E-A7BA-4E36-9DC3-1FAB1ED02281}" dt="2022-06-14T14:03:42.245" v="1127" actId="47"/>
        <pc:sldMkLst>
          <pc:docMk/>
          <pc:sldMk cId="1130522622" sldId="347"/>
        </pc:sldMkLst>
      </pc:sldChg>
      <pc:sldChg chg="del">
        <pc:chgData name="Marta Licardo" userId="725427a9-ca54-4283-88e8-0e418a250c44" providerId="ADAL" clId="{915F050E-A7BA-4E36-9DC3-1FAB1ED02281}" dt="2022-06-14T14:03:40.433" v="1125" actId="47"/>
        <pc:sldMkLst>
          <pc:docMk/>
          <pc:sldMk cId="1715415300" sldId="350"/>
        </pc:sldMkLst>
      </pc:sldChg>
      <pc:sldChg chg="del">
        <pc:chgData name="Marta Licardo" userId="725427a9-ca54-4283-88e8-0e418a250c44" providerId="ADAL" clId="{915F050E-A7BA-4E36-9DC3-1FAB1ED02281}" dt="2022-06-14T14:03:51.994" v="1137" actId="47"/>
        <pc:sldMkLst>
          <pc:docMk/>
          <pc:sldMk cId="3229322624" sldId="352"/>
        </pc:sldMkLst>
      </pc:sldChg>
      <pc:sldChg chg="del">
        <pc:chgData name="Marta Licardo" userId="725427a9-ca54-4283-88e8-0e418a250c44" providerId="ADAL" clId="{915F050E-A7BA-4E36-9DC3-1FAB1ED02281}" dt="2022-06-14T14:03:51.121" v="1136" actId="47"/>
        <pc:sldMkLst>
          <pc:docMk/>
          <pc:sldMk cId="3151569659" sldId="353"/>
        </pc:sldMkLst>
      </pc:sldChg>
      <pc:sldChg chg="del">
        <pc:chgData name="Marta Licardo" userId="725427a9-ca54-4283-88e8-0e418a250c44" providerId="ADAL" clId="{915F050E-A7BA-4E36-9DC3-1FAB1ED02281}" dt="2022-06-14T14:03:50.178" v="1135" actId="47"/>
        <pc:sldMkLst>
          <pc:docMk/>
          <pc:sldMk cId="518506864" sldId="354"/>
        </pc:sldMkLst>
      </pc:sldChg>
      <pc:sldChg chg="del">
        <pc:chgData name="Marta Licardo" userId="725427a9-ca54-4283-88e8-0e418a250c44" providerId="ADAL" clId="{915F050E-A7BA-4E36-9DC3-1FAB1ED02281}" dt="2022-06-14T14:03:38.083" v="1124" actId="47"/>
        <pc:sldMkLst>
          <pc:docMk/>
          <pc:sldMk cId="1696201380" sldId="355"/>
        </pc:sldMkLst>
      </pc:sldChg>
      <pc:sldChg chg="del">
        <pc:chgData name="Marta Licardo" userId="725427a9-ca54-4283-88e8-0e418a250c44" providerId="ADAL" clId="{915F050E-A7BA-4E36-9DC3-1FAB1ED02281}" dt="2022-06-14T14:03:41.529" v="1126" actId="47"/>
        <pc:sldMkLst>
          <pc:docMk/>
          <pc:sldMk cId="1400952671" sldId="356"/>
        </pc:sldMkLst>
      </pc:sldChg>
      <pc:sldChg chg="addSp delSp modSp new mod">
        <pc:chgData name="Marta Licardo" userId="725427a9-ca54-4283-88e8-0e418a250c44" providerId="ADAL" clId="{915F050E-A7BA-4E36-9DC3-1FAB1ED02281}" dt="2022-06-14T14:09:41.282" v="1167"/>
        <pc:sldMkLst>
          <pc:docMk/>
          <pc:sldMk cId="777401146" sldId="357"/>
        </pc:sldMkLst>
        <pc:spChg chg="mod">
          <ac:chgData name="Marta Licardo" userId="725427a9-ca54-4283-88e8-0e418a250c44" providerId="ADAL" clId="{915F050E-A7BA-4E36-9DC3-1FAB1ED02281}" dt="2022-06-14T13:58:20.628" v="624" actId="20577"/>
          <ac:spMkLst>
            <pc:docMk/>
            <pc:sldMk cId="777401146" sldId="357"/>
            <ac:spMk id="2" creationId="{90902AD3-5749-A882-17B5-DD56DE5047DA}"/>
          </ac:spMkLst>
        </pc:spChg>
        <pc:spChg chg="del">
          <ac:chgData name="Marta Licardo" userId="725427a9-ca54-4283-88e8-0e418a250c44" providerId="ADAL" clId="{915F050E-A7BA-4E36-9DC3-1FAB1ED02281}" dt="2022-06-14T14:05:31.111" v="1142" actId="22"/>
          <ac:spMkLst>
            <pc:docMk/>
            <pc:sldMk cId="777401146" sldId="357"/>
            <ac:spMk id="3" creationId="{7C043C6C-4724-0DBE-A671-35C97F342529}"/>
          </ac:spMkLst>
        </pc:spChg>
        <pc:spChg chg="add mod">
          <ac:chgData name="Marta Licardo" userId="725427a9-ca54-4283-88e8-0e418a250c44" providerId="ADAL" clId="{915F050E-A7BA-4E36-9DC3-1FAB1ED02281}" dt="2022-06-14T14:09:41.282" v="1167"/>
          <ac:spMkLst>
            <pc:docMk/>
            <pc:sldMk cId="777401146" sldId="357"/>
            <ac:spMk id="12" creationId="{205F4A9A-7D3B-563D-EA15-43452FF01AFE}"/>
          </ac:spMkLst>
        </pc:spChg>
        <pc:picChg chg="add mod ord">
          <ac:chgData name="Marta Licardo" userId="725427a9-ca54-4283-88e8-0e418a250c44" providerId="ADAL" clId="{915F050E-A7BA-4E36-9DC3-1FAB1ED02281}" dt="2022-06-14T14:06:55.642" v="1152" actId="1076"/>
          <ac:picMkLst>
            <pc:docMk/>
            <pc:sldMk cId="777401146" sldId="357"/>
            <ac:picMk id="5" creationId="{9CEBDFC0-96BD-96B4-1C19-C98E7F1C9C64}"/>
          </ac:picMkLst>
        </pc:picChg>
        <pc:picChg chg="add mod">
          <ac:chgData name="Marta Licardo" userId="725427a9-ca54-4283-88e8-0e418a250c44" providerId="ADAL" clId="{915F050E-A7BA-4E36-9DC3-1FAB1ED02281}" dt="2022-06-14T14:08:41.828" v="1164" actId="14100"/>
          <ac:picMkLst>
            <pc:docMk/>
            <pc:sldMk cId="777401146" sldId="357"/>
            <ac:picMk id="7" creationId="{321AF23F-D774-10FB-345A-069F4A3667E4}"/>
          </ac:picMkLst>
        </pc:picChg>
        <pc:picChg chg="add mod">
          <ac:chgData name="Marta Licardo" userId="725427a9-ca54-4283-88e8-0e418a250c44" providerId="ADAL" clId="{915F050E-A7BA-4E36-9DC3-1FAB1ED02281}" dt="2022-06-14T14:08:46.779" v="1165" actId="14100"/>
          <ac:picMkLst>
            <pc:docMk/>
            <pc:sldMk cId="777401146" sldId="357"/>
            <ac:picMk id="9" creationId="{68157354-8EB1-BF14-F675-E9C33AA5D385}"/>
          </ac:picMkLst>
        </pc:picChg>
        <pc:picChg chg="add mod">
          <ac:chgData name="Marta Licardo" userId="725427a9-ca54-4283-88e8-0e418a250c44" providerId="ADAL" clId="{915F050E-A7BA-4E36-9DC3-1FAB1ED02281}" dt="2022-06-14T14:08:39.531" v="1163" actId="14100"/>
          <ac:picMkLst>
            <pc:docMk/>
            <pc:sldMk cId="777401146" sldId="357"/>
            <ac:picMk id="11" creationId="{65F9D2D9-15BB-B447-D9BE-4910E632D9DD}"/>
          </ac:picMkLst>
        </pc:picChg>
      </pc:sldChg>
      <pc:sldChg chg="addSp delSp modSp new mod">
        <pc:chgData name="Marta Licardo" userId="725427a9-ca54-4283-88e8-0e418a250c44" providerId="ADAL" clId="{915F050E-A7BA-4E36-9DC3-1FAB1ED02281}" dt="2022-06-14T14:11:31.990" v="1171" actId="22"/>
        <pc:sldMkLst>
          <pc:docMk/>
          <pc:sldMk cId="3335691084" sldId="358"/>
        </pc:sldMkLst>
        <pc:spChg chg="mod">
          <ac:chgData name="Marta Licardo" userId="725427a9-ca54-4283-88e8-0e418a250c44" providerId="ADAL" clId="{915F050E-A7BA-4E36-9DC3-1FAB1ED02281}" dt="2022-06-14T13:59:26.513" v="808" actId="207"/>
          <ac:spMkLst>
            <pc:docMk/>
            <pc:sldMk cId="3335691084" sldId="358"/>
            <ac:spMk id="2" creationId="{FCCE3557-C71F-1401-1465-601EE181EB73}"/>
          </ac:spMkLst>
        </pc:spChg>
        <pc:spChg chg="del">
          <ac:chgData name="Marta Licardo" userId="725427a9-ca54-4283-88e8-0e418a250c44" providerId="ADAL" clId="{915F050E-A7BA-4E36-9DC3-1FAB1ED02281}" dt="2022-06-14T14:11:00.653" v="1168" actId="22"/>
          <ac:spMkLst>
            <pc:docMk/>
            <pc:sldMk cId="3335691084" sldId="358"/>
            <ac:spMk id="3" creationId="{71F40CCD-688B-41E6-B38D-723456644985}"/>
          </ac:spMkLst>
        </pc:spChg>
        <pc:spChg chg="add del mod">
          <ac:chgData name="Marta Licardo" userId="725427a9-ca54-4283-88e8-0e418a250c44" providerId="ADAL" clId="{915F050E-A7BA-4E36-9DC3-1FAB1ED02281}" dt="2022-06-14T14:11:31.990" v="1171" actId="22"/>
          <ac:spMkLst>
            <pc:docMk/>
            <pc:sldMk cId="3335691084" sldId="358"/>
            <ac:spMk id="7" creationId="{FE5CC594-7FE5-3B14-32A7-E6345137FFB8}"/>
          </ac:spMkLst>
        </pc:spChg>
        <pc:picChg chg="add del mod ord">
          <ac:chgData name="Marta Licardo" userId="725427a9-ca54-4283-88e8-0e418a250c44" providerId="ADAL" clId="{915F050E-A7BA-4E36-9DC3-1FAB1ED02281}" dt="2022-06-14T14:11:30.425" v="1170" actId="478"/>
          <ac:picMkLst>
            <pc:docMk/>
            <pc:sldMk cId="3335691084" sldId="358"/>
            <ac:picMk id="5" creationId="{98B832AC-1F73-680E-F49E-19FF6702D3E7}"/>
          </ac:picMkLst>
        </pc:picChg>
        <pc:picChg chg="add mod ord">
          <ac:chgData name="Marta Licardo" userId="725427a9-ca54-4283-88e8-0e418a250c44" providerId="ADAL" clId="{915F050E-A7BA-4E36-9DC3-1FAB1ED02281}" dt="2022-06-14T14:11:31.990" v="1171" actId="22"/>
          <ac:picMkLst>
            <pc:docMk/>
            <pc:sldMk cId="3335691084" sldId="358"/>
            <ac:picMk id="9" creationId="{396E006E-D762-BD9F-CE61-D45051E5C780}"/>
          </ac:picMkLst>
        </pc:picChg>
      </pc:sldChg>
      <pc:sldChg chg="addSp delSp modSp new mod">
        <pc:chgData name="Marta Licardo" userId="725427a9-ca54-4283-88e8-0e418a250c44" providerId="ADAL" clId="{915F050E-A7BA-4E36-9DC3-1FAB1ED02281}" dt="2022-06-14T14:14:34.044" v="1203" actId="20577"/>
        <pc:sldMkLst>
          <pc:docMk/>
          <pc:sldMk cId="2355068888" sldId="359"/>
        </pc:sldMkLst>
        <pc:spChg chg="mod">
          <ac:chgData name="Marta Licardo" userId="725427a9-ca54-4283-88e8-0e418a250c44" providerId="ADAL" clId="{915F050E-A7BA-4E36-9DC3-1FAB1ED02281}" dt="2022-06-14T14:14:34.044" v="1203" actId="20577"/>
          <ac:spMkLst>
            <pc:docMk/>
            <pc:sldMk cId="2355068888" sldId="359"/>
            <ac:spMk id="2" creationId="{B0F46CFF-41F3-F47D-8F66-DD350C25B60E}"/>
          </ac:spMkLst>
        </pc:spChg>
        <pc:spChg chg="del">
          <ac:chgData name="Marta Licardo" userId="725427a9-ca54-4283-88e8-0e418a250c44" providerId="ADAL" clId="{915F050E-A7BA-4E36-9DC3-1FAB1ED02281}" dt="2022-06-14T14:14:10.646" v="1186" actId="22"/>
          <ac:spMkLst>
            <pc:docMk/>
            <pc:sldMk cId="2355068888" sldId="359"/>
            <ac:spMk id="3" creationId="{018E9752-B671-CF37-019D-3EA23460563B}"/>
          </ac:spMkLst>
        </pc:spChg>
        <pc:picChg chg="add mod ord">
          <ac:chgData name="Marta Licardo" userId="725427a9-ca54-4283-88e8-0e418a250c44" providerId="ADAL" clId="{915F050E-A7BA-4E36-9DC3-1FAB1ED02281}" dt="2022-06-14T14:14:18.280" v="1189" actId="14100"/>
          <ac:picMkLst>
            <pc:docMk/>
            <pc:sldMk cId="2355068888" sldId="359"/>
            <ac:picMk id="5" creationId="{0CA03025-BAEC-042B-9CF6-BE00024380C5}"/>
          </ac:picMkLst>
        </pc:picChg>
      </pc:sldChg>
      <pc:sldChg chg="addSp delSp modSp new mod">
        <pc:chgData name="Marta Licardo" userId="725427a9-ca54-4283-88e8-0e418a250c44" providerId="ADAL" clId="{915F050E-A7BA-4E36-9DC3-1FAB1ED02281}" dt="2022-06-15T04:24:06.606" v="1387" actId="20577"/>
        <pc:sldMkLst>
          <pc:docMk/>
          <pc:sldMk cId="2347379869" sldId="360"/>
        </pc:sldMkLst>
        <pc:spChg chg="mod">
          <ac:chgData name="Marta Licardo" userId="725427a9-ca54-4283-88e8-0e418a250c44" providerId="ADAL" clId="{915F050E-A7BA-4E36-9DC3-1FAB1ED02281}" dt="2022-06-15T04:24:06.606" v="1387" actId="20577"/>
          <ac:spMkLst>
            <pc:docMk/>
            <pc:sldMk cId="2347379869" sldId="360"/>
            <ac:spMk id="2" creationId="{4D56741A-141F-6761-10CF-15D38D3BBE90}"/>
          </ac:spMkLst>
        </pc:spChg>
        <pc:spChg chg="del">
          <ac:chgData name="Marta Licardo" userId="725427a9-ca54-4283-88e8-0e418a250c44" providerId="ADAL" clId="{915F050E-A7BA-4E36-9DC3-1FAB1ED02281}" dt="2022-06-14T14:16:03.237" v="1204" actId="22"/>
          <ac:spMkLst>
            <pc:docMk/>
            <pc:sldMk cId="2347379869" sldId="360"/>
            <ac:spMk id="3" creationId="{FC0EB27B-FC74-87CA-9C97-07844DA1480E}"/>
          </ac:spMkLst>
        </pc:spChg>
        <pc:picChg chg="add mod ord">
          <ac:chgData name="Marta Licardo" userId="725427a9-ca54-4283-88e8-0e418a250c44" providerId="ADAL" clId="{915F050E-A7BA-4E36-9DC3-1FAB1ED02281}" dt="2022-06-15T04:23:35.755" v="1373" actId="1076"/>
          <ac:picMkLst>
            <pc:docMk/>
            <pc:sldMk cId="2347379869" sldId="360"/>
            <ac:picMk id="5" creationId="{755D5066-6ED1-47AF-4417-D4B1C4E57C22}"/>
          </ac:picMkLst>
        </pc:picChg>
        <pc:picChg chg="add mod">
          <ac:chgData name="Marta Licardo" userId="725427a9-ca54-4283-88e8-0e418a250c44" providerId="ADAL" clId="{915F050E-A7BA-4E36-9DC3-1FAB1ED02281}" dt="2022-06-15T04:23:32.729" v="1372" actId="14100"/>
          <ac:picMkLst>
            <pc:docMk/>
            <pc:sldMk cId="2347379869" sldId="360"/>
            <ac:picMk id="7" creationId="{0115949A-85F3-B63F-BA67-B24F4F9A1F0B}"/>
          </ac:picMkLst>
        </pc:picChg>
      </pc:sldChg>
      <pc:sldChg chg="modSp new mod">
        <pc:chgData name="Marta Licardo" userId="725427a9-ca54-4283-88e8-0e418a250c44" providerId="ADAL" clId="{915F050E-A7BA-4E36-9DC3-1FAB1ED02281}" dt="2022-06-16T11:39:17.075" v="7075" actId="1076"/>
        <pc:sldMkLst>
          <pc:docMk/>
          <pc:sldMk cId="595247401" sldId="361"/>
        </pc:sldMkLst>
        <pc:spChg chg="mod">
          <ac:chgData name="Marta Licardo" userId="725427a9-ca54-4283-88e8-0e418a250c44" providerId="ADAL" clId="{915F050E-A7BA-4E36-9DC3-1FAB1ED02281}" dt="2022-06-15T05:38:12.094" v="3408" actId="20577"/>
          <ac:spMkLst>
            <pc:docMk/>
            <pc:sldMk cId="595247401" sldId="361"/>
            <ac:spMk id="2" creationId="{5A26F3AF-5C7B-D21E-EA2F-8F5C4E143C27}"/>
          </ac:spMkLst>
        </pc:spChg>
        <pc:spChg chg="mod">
          <ac:chgData name="Marta Licardo" userId="725427a9-ca54-4283-88e8-0e418a250c44" providerId="ADAL" clId="{915F050E-A7BA-4E36-9DC3-1FAB1ED02281}" dt="2022-06-16T11:39:17.075" v="7075" actId="1076"/>
          <ac:spMkLst>
            <pc:docMk/>
            <pc:sldMk cId="595247401" sldId="361"/>
            <ac:spMk id="3" creationId="{023F535A-224B-FFDB-75AD-7A1A36954822}"/>
          </ac:spMkLst>
        </pc:spChg>
      </pc:sldChg>
      <pc:sldChg chg="addSp modSp new mod modNotesTx">
        <pc:chgData name="Marta Licardo" userId="725427a9-ca54-4283-88e8-0e418a250c44" providerId="ADAL" clId="{915F050E-A7BA-4E36-9DC3-1FAB1ED02281}" dt="2022-06-15T10:29:16.912" v="3768" actId="20577"/>
        <pc:sldMkLst>
          <pc:docMk/>
          <pc:sldMk cId="1256410068" sldId="362"/>
        </pc:sldMkLst>
        <pc:spChg chg="mod">
          <ac:chgData name="Marta Licardo" userId="725427a9-ca54-4283-88e8-0e418a250c44" providerId="ADAL" clId="{915F050E-A7BA-4E36-9DC3-1FAB1ED02281}" dt="2022-06-15T10:29:16.912" v="3768" actId="20577"/>
          <ac:spMkLst>
            <pc:docMk/>
            <pc:sldMk cId="1256410068" sldId="362"/>
            <ac:spMk id="2" creationId="{D8F7B9E0-715C-604D-CD82-B44310AEF985}"/>
          </ac:spMkLst>
        </pc:spChg>
        <pc:spChg chg="mod">
          <ac:chgData name="Marta Licardo" userId="725427a9-ca54-4283-88e8-0e418a250c44" providerId="ADAL" clId="{915F050E-A7BA-4E36-9DC3-1FAB1ED02281}" dt="2022-06-15T10:16:07.479" v="3598" actId="20577"/>
          <ac:spMkLst>
            <pc:docMk/>
            <pc:sldMk cId="1256410068" sldId="362"/>
            <ac:spMk id="3" creationId="{7CFBA7BC-5CE9-0C7D-F325-98A80CF1DB89}"/>
          </ac:spMkLst>
        </pc:spChg>
        <pc:spChg chg="add mod">
          <ac:chgData name="Marta Licardo" userId="725427a9-ca54-4283-88e8-0e418a250c44" providerId="ADAL" clId="{915F050E-A7BA-4E36-9DC3-1FAB1ED02281}" dt="2022-06-15T10:21:09.726" v="3680" actId="20577"/>
          <ac:spMkLst>
            <pc:docMk/>
            <pc:sldMk cId="1256410068" sldId="362"/>
            <ac:spMk id="9" creationId="{AB274FF0-2F15-F456-B22F-B035B8197C43}"/>
          </ac:spMkLst>
        </pc:spChg>
        <pc:picChg chg="add mod">
          <ac:chgData name="Marta Licardo" userId="725427a9-ca54-4283-88e8-0e418a250c44" providerId="ADAL" clId="{915F050E-A7BA-4E36-9DC3-1FAB1ED02281}" dt="2022-06-15T10:17:07.155" v="3605" actId="1076"/>
          <ac:picMkLst>
            <pc:docMk/>
            <pc:sldMk cId="1256410068" sldId="362"/>
            <ac:picMk id="4" creationId="{2DD74446-0643-3A80-89DD-5D9F970D0778}"/>
          </ac:picMkLst>
        </pc:picChg>
        <pc:picChg chg="add mod">
          <ac:chgData name="Marta Licardo" userId="725427a9-ca54-4283-88e8-0e418a250c44" providerId="ADAL" clId="{915F050E-A7BA-4E36-9DC3-1FAB1ED02281}" dt="2022-06-15T10:17:08.791" v="3606" actId="1076"/>
          <ac:picMkLst>
            <pc:docMk/>
            <pc:sldMk cId="1256410068" sldId="362"/>
            <ac:picMk id="5" creationId="{B5DED83A-7D01-CBB8-4A4D-8F8BE21D30DC}"/>
          </ac:picMkLst>
        </pc:picChg>
        <pc:picChg chg="add mod">
          <ac:chgData name="Marta Licardo" userId="725427a9-ca54-4283-88e8-0e418a250c44" providerId="ADAL" clId="{915F050E-A7BA-4E36-9DC3-1FAB1ED02281}" dt="2022-06-15T10:17:33.213" v="3612" actId="1076"/>
          <ac:picMkLst>
            <pc:docMk/>
            <pc:sldMk cId="1256410068" sldId="362"/>
            <ac:picMk id="6" creationId="{21D03C30-354C-87C1-90FF-0B37DCDF2CCE}"/>
          </ac:picMkLst>
        </pc:picChg>
        <pc:picChg chg="add mod">
          <ac:chgData name="Marta Licardo" userId="725427a9-ca54-4283-88e8-0e418a250c44" providerId="ADAL" clId="{915F050E-A7BA-4E36-9DC3-1FAB1ED02281}" dt="2022-06-15T10:20:07.637" v="3619" actId="1076"/>
          <ac:picMkLst>
            <pc:docMk/>
            <pc:sldMk cId="1256410068" sldId="362"/>
            <ac:picMk id="8" creationId="{95E3AF4F-9F2A-8F4B-8EBF-8135DEA131B4}"/>
          </ac:picMkLst>
        </pc:picChg>
      </pc:sldChg>
      <pc:sldChg chg="modSp new del mod">
        <pc:chgData name="Marta Licardo" userId="725427a9-ca54-4283-88e8-0e418a250c44" providerId="ADAL" clId="{915F050E-A7BA-4E36-9DC3-1FAB1ED02281}" dt="2022-06-16T07:20:04.479" v="4018" actId="47"/>
        <pc:sldMkLst>
          <pc:docMk/>
          <pc:sldMk cId="4148978522" sldId="363"/>
        </pc:sldMkLst>
        <pc:spChg chg="mod">
          <ac:chgData name="Marta Licardo" userId="725427a9-ca54-4283-88e8-0e418a250c44" providerId="ADAL" clId="{915F050E-A7BA-4E36-9DC3-1FAB1ED02281}" dt="2022-06-15T10:29:29.386" v="3806" actId="20577"/>
          <ac:spMkLst>
            <pc:docMk/>
            <pc:sldMk cId="4148978522" sldId="363"/>
            <ac:spMk id="2" creationId="{AA83CDE9-D240-2702-19A8-DDCBDF30CC52}"/>
          </ac:spMkLst>
        </pc:spChg>
      </pc:sldChg>
      <pc:sldChg chg="addSp delSp modSp new mod">
        <pc:chgData name="Marta Licardo" userId="725427a9-ca54-4283-88e8-0e418a250c44" providerId="ADAL" clId="{915F050E-A7BA-4E36-9DC3-1FAB1ED02281}" dt="2022-06-15T05:01:13.329" v="2666" actId="14100"/>
        <pc:sldMkLst>
          <pc:docMk/>
          <pc:sldMk cId="3092064836" sldId="364"/>
        </pc:sldMkLst>
        <pc:spChg chg="mod">
          <ac:chgData name="Marta Licardo" userId="725427a9-ca54-4283-88e8-0e418a250c44" providerId="ADAL" clId="{915F050E-A7BA-4E36-9DC3-1FAB1ED02281}" dt="2022-06-14T14:01:52.542" v="1036" actId="207"/>
          <ac:spMkLst>
            <pc:docMk/>
            <pc:sldMk cId="3092064836" sldId="364"/>
            <ac:spMk id="2" creationId="{D9CD79A3-8DD7-AD84-FA6B-D66A82726AE4}"/>
          </ac:spMkLst>
        </pc:spChg>
        <pc:spChg chg="del">
          <ac:chgData name="Marta Licardo" userId="725427a9-ca54-4283-88e8-0e418a250c44" providerId="ADAL" clId="{915F050E-A7BA-4E36-9DC3-1FAB1ED02281}" dt="2022-06-15T04:57:41.633" v="2643"/>
          <ac:spMkLst>
            <pc:docMk/>
            <pc:sldMk cId="3092064836" sldId="364"/>
            <ac:spMk id="3" creationId="{FE7AD210-67B4-DCCE-5912-74C051646F03}"/>
          </ac:spMkLst>
        </pc:spChg>
        <pc:picChg chg="add mod">
          <ac:chgData name="Marta Licardo" userId="725427a9-ca54-4283-88e8-0e418a250c44" providerId="ADAL" clId="{915F050E-A7BA-4E36-9DC3-1FAB1ED02281}" dt="2022-06-15T04:57:44.976" v="2645" actId="1076"/>
          <ac:picMkLst>
            <pc:docMk/>
            <pc:sldMk cId="3092064836" sldId="364"/>
            <ac:picMk id="4" creationId="{B076191E-B166-F1D8-2529-63FAE589EE76}"/>
          </ac:picMkLst>
        </pc:picChg>
        <pc:picChg chg="add mod">
          <ac:chgData name="Marta Licardo" userId="725427a9-ca54-4283-88e8-0e418a250c44" providerId="ADAL" clId="{915F050E-A7BA-4E36-9DC3-1FAB1ED02281}" dt="2022-06-15T04:59:01.733" v="2654" actId="1076"/>
          <ac:picMkLst>
            <pc:docMk/>
            <pc:sldMk cId="3092064836" sldId="364"/>
            <ac:picMk id="5" creationId="{E475D75C-548A-8B77-51A2-92E69891BF32}"/>
          </ac:picMkLst>
        </pc:picChg>
        <pc:picChg chg="add mod">
          <ac:chgData name="Marta Licardo" userId="725427a9-ca54-4283-88e8-0e418a250c44" providerId="ADAL" clId="{915F050E-A7BA-4E36-9DC3-1FAB1ED02281}" dt="2022-06-15T04:59:03.505" v="2655" actId="1076"/>
          <ac:picMkLst>
            <pc:docMk/>
            <pc:sldMk cId="3092064836" sldId="364"/>
            <ac:picMk id="6" creationId="{8733474F-FB4C-8025-25DD-7C5E479DB19F}"/>
          </ac:picMkLst>
        </pc:picChg>
        <pc:picChg chg="add mod">
          <ac:chgData name="Marta Licardo" userId="725427a9-ca54-4283-88e8-0e418a250c44" providerId="ADAL" clId="{915F050E-A7BA-4E36-9DC3-1FAB1ED02281}" dt="2022-06-15T05:00:23.224" v="2661" actId="1076"/>
          <ac:picMkLst>
            <pc:docMk/>
            <pc:sldMk cId="3092064836" sldId="364"/>
            <ac:picMk id="8" creationId="{4E5F53CD-C4D6-4FA4-EF55-E60630A4821A}"/>
          </ac:picMkLst>
        </pc:picChg>
        <pc:picChg chg="add mod">
          <ac:chgData name="Marta Licardo" userId="725427a9-ca54-4283-88e8-0e418a250c44" providerId="ADAL" clId="{915F050E-A7BA-4E36-9DC3-1FAB1ED02281}" dt="2022-06-15T05:01:13.329" v="2666" actId="14100"/>
          <ac:picMkLst>
            <pc:docMk/>
            <pc:sldMk cId="3092064836" sldId="364"/>
            <ac:picMk id="10" creationId="{BA6F9931-F7D2-41E7-1459-28AF2F4D8286}"/>
          </ac:picMkLst>
        </pc:picChg>
      </pc:sldChg>
      <pc:sldChg chg="addSp delSp modSp new mod">
        <pc:chgData name="Marta Licardo" userId="725427a9-ca54-4283-88e8-0e418a250c44" providerId="ADAL" clId="{915F050E-A7BA-4E36-9DC3-1FAB1ED02281}" dt="2022-06-15T04:56:27.242" v="2634" actId="20577"/>
        <pc:sldMkLst>
          <pc:docMk/>
          <pc:sldMk cId="2232858059" sldId="365"/>
        </pc:sldMkLst>
        <pc:spChg chg="mod">
          <ac:chgData name="Marta Licardo" userId="725427a9-ca54-4283-88e8-0e418a250c44" providerId="ADAL" clId="{915F050E-A7BA-4E36-9DC3-1FAB1ED02281}" dt="2022-06-15T04:56:27.242" v="2634" actId="20577"/>
          <ac:spMkLst>
            <pc:docMk/>
            <pc:sldMk cId="2232858059" sldId="365"/>
            <ac:spMk id="2" creationId="{09EF5074-9C1D-063F-1C61-A7FEF425F1B1}"/>
          </ac:spMkLst>
        </pc:spChg>
        <pc:spChg chg="del">
          <ac:chgData name="Marta Licardo" userId="725427a9-ca54-4283-88e8-0e418a250c44" providerId="ADAL" clId="{915F050E-A7BA-4E36-9DC3-1FAB1ED02281}" dt="2022-06-15T04:27:09.222" v="1388" actId="1032"/>
          <ac:spMkLst>
            <pc:docMk/>
            <pc:sldMk cId="2232858059" sldId="365"/>
            <ac:spMk id="3" creationId="{255AD0F7-EE7E-16D6-A68D-B39A0AE0E691}"/>
          </ac:spMkLst>
        </pc:spChg>
        <pc:graphicFrameChg chg="add mod modGraphic">
          <ac:chgData name="Marta Licardo" userId="725427a9-ca54-4283-88e8-0e418a250c44" providerId="ADAL" clId="{915F050E-A7BA-4E36-9DC3-1FAB1ED02281}" dt="2022-06-15T04:43:59.993" v="1775" actId="207"/>
          <ac:graphicFrameMkLst>
            <pc:docMk/>
            <pc:sldMk cId="2232858059" sldId="365"/>
            <ac:graphicFrameMk id="4" creationId="{0443F32E-3B6E-59B7-A184-8771375D7E0D}"/>
          </ac:graphicFrameMkLst>
        </pc:graphicFrameChg>
      </pc:sldChg>
      <pc:sldChg chg="modSp new del mod ord">
        <pc:chgData name="Marta Licardo" userId="725427a9-ca54-4283-88e8-0e418a250c44" providerId="ADAL" clId="{915F050E-A7BA-4E36-9DC3-1FAB1ED02281}" dt="2022-06-15T05:38:39.281" v="3410" actId="47"/>
        <pc:sldMkLst>
          <pc:docMk/>
          <pc:sldMk cId="3266702529" sldId="366"/>
        </pc:sldMkLst>
        <pc:spChg chg="mod">
          <ac:chgData name="Marta Licardo" userId="725427a9-ca54-4283-88e8-0e418a250c44" providerId="ADAL" clId="{915F050E-A7BA-4E36-9DC3-1FAB1ED02281}" dt="2022-06-14T14:02:25.469" v="1065" actId="207"/>
          <ac:spMkLst>
            <pc:docMk/>
            <pc:sldMk cId="3266702529" sldId="366"/>
            <ac:spMk id="2" creationId="{581DF46B-F86B-4382-E6BA-46586E245855}"/>
          </ac:spMkLst>
        </pc:spChg>
      </pc:sldChg>
      <pc:sldChg chg="modSp new del mod">
        <pc:chgData name="Marta Licardo" userId="725427a9-ca54-4283-88e8-0e418a250c44" providerId="ADAL" clId="{915F050E-A7BA-4E36-9DC3-1FAB1ED02281}" dt="2022-06-15T05:11:11.872" v="3160" actId="47"/>
        <pc:sldMkLst>
          <pc:docMk/>
          <pc:sldMk cId="931317937" sldId="367"/>
        </pc:sldMkLst>
        <pc:spChg chg="mod">
          <ac:chgData name="Marta Licardo" userId="725427a9-ca54-4283-88e8-0e418a250c44" providerId="ADAL" clId="{915F050E-A7BA-4E36-9DC3-1FAB1ED02281}" dt="2022-06-15T05:07:57.088" v="2985" actId="20577"/>
          <ac:spMkLst>
            <pc:docMk/>
            <pc:sldMk cId="931317937" sldId="367"/>
            <ac:spMk id="2" creationId="{04A7AB92-CABE-CF05-70E9-4B241B1C116B}"/>
          </ac:spMkLst>
        </pc:spChg>
      </pc:sldChg>
      <pc:sldChg chg="modSp new del mod">
        <pc:chgData name="Marta Licardo" userId="725427a9-ca54-4283-88e8-0e418a250c44" providerId="ADAL" clId="{915F050E-A7BA-4E36-9DC3-1FAB1ED02281}" dt="2022-06-15T05:11:43.005" v="3161" actId="47"/>
        <pc:sldMkLst>
          <pc:docMk/>
          <pc:sldMk cId="2893546202" sldId="368"/>
        </pc:sldMkLst>
        <pc:spChg chg="mod">
          <ac:chgData name="Marta Licardo" userId="725427a9-ca54-4283-88e8-0e418a250c44" providerId="ADAL" clId="{915F050E-A7BA-4E36-9DC3-1FAB1ED02281}" dt="2022-06-14T14:03:01.553" v="1121" actId="207"/>
          <ac:spMkLst>
            <pc:docMk/>
            <pc:sldMk cId="2893546202" sldId="368"/>
            <ac:spMk id="2" creationId="{27A852FF-C220-3EBD-79AB-96DE6F78D5A6}"/>
          </ac:spMkLst>
        </pc:spChg>
      </pc:sldChg>
      <pc:sldChg chg="modSp new del mod">
        <pc:chgData name="Marta Licardo" userId="725427a9-ca54-4283-88e8-0e418a250c44" providerId="ADAL" clId="{915F050E-A7BA-4E36-9DC3-1FAB1ED02281}" dt="2022-06-15T04:22:42.351" v="1301" actId="47"/>
        <pc:sldMkLst>
          <pc:docMk/>
          <pc:sldMk cId="1947167772" sldId="369"/>
        </pc:sldMkLst>
        <pc:spChg chg="mod">
          <ac:chgData name="Marta Licardo" userId="725427a9-ca54-4283-88e8-0e418a250c44" providerId="ADAL" clId="{915F050E-A7BA-4E36-9DC3-1FAB1ED02281}" dt="2022-06-15T04:22:34.997" v="1300" actId="20577"/>
          <ac:spMkLst>
            <pc:docMk/>
            <pc:sldMk cId="1947167772" sldId="369"/>
            <ac:spMk id="2" creationId="{F1768C8E-7546-0831-A3EE-840870DAF98F}"/>
          </ac:spMkLst>
        </pc:spChg>
      </pc:sldChg>
      <pc:sldChg chg="modSp new del mod">
        <pc:chgData name="Marta Licardo" userId="725427a9-ca54-4283-88e8-0e418a250c44" providerId="ADAL" clId="{915F050E-A7BA-4E36-9DC3-1FAB1ED02281}" dt="2022-06-14T14:18:46.225" v="1249" actId="47"/>
        <pc:sldMkLst>
          <pc:docMk/>
          <pc:sldMk cId="2437296369" sldId="369"/>
        </pc:sldMkLst>
        <pc:spChg chg="mod">
          <ac:chgData name="Marta Licardo" userId="725427a9-ca54-4283-88e8-0e418a250c44" providerId="ADAL" clId="{915F050E-A7BA-4E36-9DC3-1FAB1ED02281}" dt="2022-06-14T14:18:43.708" v="1248" actId="20577"/>
          <ac:spMkLst>
            <pc:docMk/>
            <pc:sldMk cId="2437296369" sldId="369"/>
            <ac:spMk id="2" creationId="{8C034129-EE8E-AFAC-7113-EDB83C796CF3}"/>
          </ac:spMkLst>
        </pc:spChg>
      </pc:sldChg>
      <pc:sldChg chg="addSp delSp modSp new mod">
        <pc:chgData name="Marta Licardo" userId="725427a9-ca54-4283-88e8-0e418a250c44" providerId="ADAL" clId="{915F050E-A7BA-4E36-9DC3-1FAB1ED02281}" dt="2022-06-15T05:39:24.549" v="3411" actId="207"/>
        <pc:sldMkLst>
          <pc:docMk/>
          <pc:sldMk cId="2752652089" sldId="369"/>
        </pc:sldMkLst>
        <pc:spChg chg="mod">
          <ac:chgData name="Marta Licardo" userId="725427a9-ca54-4283-88e8-0e418a250c44" providerId="ADAL" clId="{915F050E-A7BA-4E36-9DC3-1FAB1ED02281}" dt="2022-06-15T05:39:24.549" v="3411" actId="207"/>
          <ac:spMkLst>
            <pc:docMk/>
            <pc:sldMk cId="2752652089" sldId="369"/>
            <ac:spMk id="2" creationId="{1E5B6A78-C055-F6EB-45FE-070242EA60B1}"/>
          </ac:spMkLst>
        </pc:spChg>
        <pc:spChg chg="mod">
          <ac:chgData name="Marta Licardo" userId="725427a9-ca54-4283-88e8-0e418a250c44" providerId="ADAL" clId="{915F050E-A7BA-4E36-9DC3-1FAB1ED02281}" dt="2022-06-15T04:41:01.192" v="1757" actId="20577"/>
          <ac:spMkLst>
            <pc:docMk/>
            <pc:sldMk cId="2752652089" sldId="369"/>
            <ac:spMk id="3" creationId="{885B07C7-1031-E1E4-9D3D-8A4EA7F31052}"/>
          </ac:spMkLst>
        </pc:spChg>
        <pc:picChg chg="add del mod">
          <ac:chgData name="Marta Licardo" userId="725427a9-ca54-4283-88e8-0e418a250c44" providerId="ADAL" clId="{915F050E-A7BA-4E36-9DC3-1FAB1ED02281}" dt="2022-06-15T04:35:56.339" v="1660" actId="21"/>
          <ac:picMkLst>
            <pc:docMk/>
            <pc:sldMk cId="2752652089" sldId="369"/>
            <ac:picMk id="5" creationId="{D3153AF1-5032-EB91-C669-F7321C6C6819}"/>
          </ac:picMkLst>
        </pc:picChg>
        <pc:picChg chg="add del mod">
          <ac:chgData name="Marta Licardo" userId="725427a9-ca54-4283-88e8-0e418a250c44" providerId="ADAL" clId="{915F050E-A7BA-4E36-9DC3-1FAB1ED02281}" dt="2022-06-15T04:36:17.135" v="1665" actId="21"/>
          <ac:picMkLst>
            <pc:docMk/>
            <pc:sldMk cId="2752652089" sldId="369"/>
            <ac:picMk id="7" creationId="{1A5AD888-BFA4-CDEB-1A77-02E6187853E1}"/>
          </ac:picMkLst>
        </pc:picChg>
        <pc:picChg chg="add del mod">
          <ac:chgData name="Marta Licardo" userId="725427a9-ca54-4283-88e8-0e418a250c44" providerId="ADAL" clId="{915F050E-A7BA-4E36-9DC3-1FAB1ED02281}" dt="2022-06-15T04:36:33.038" v="1669" actId="21"/>
          <ac:picMkLst>
            <pc:docMk/>
            <pc:sldMk cId="2752652089" sldId="369"/>
            <ac:picMk id="9" creationId="{F05057F1-CCE8-958F-33F2-37D663C4EE6E}"/>
          </ac:picMkLst>
        </pc:picChg>
      </pc:sldChg>
      <pc:sldChg chg="addSp delSp modSp new mod modClrScheme chgLayout">
        <pc:chgData name="Marta Licardo" userId="725427a9-ca54-4283-88e8-0e418a250c44" providerId="ADAL" clId="{915F050E-A7BA-4E36-9DC3-1FAB1ED02281}" dt="2022-06-15T04:39:58.300" v="1699" actId="1076"/>
        <pc:sldMkLst>
          <pc:docMk/>
          <pc:sldMk cId="651159537" sldId="370"/>
        </pc:sldMkLst>
        <pc:spChg chg="del">
          <ac:chgData name="Marta Licardo" userId="725427a9-ca54-4283-88e8-0e418a250c44" providerId="ADAL" clId="{915F050E-A7BA-4E36-9DC3-1FAB1ED02281}" dt="2022-06-15T04:36:00.826" v="1661" actId="700"/>
          <ac:spMkLst>
            <pc:docMk/>
            <pc:sldMk cId="651159537" sldId="370"/>
            <ac:spMk id="2" creationId="{CCC76015-4319-9D28-B9FC-305FC125F6FF}"/>
          </ac:spMkLst>
        </pc:spChg>
        <pc:spChg chg="del">
          <ac:chgData name="Marta Licardo" userId="725427a9-ca54-4283-88e8-0e418a250c44" providerId="ADAL" clId="{915F050E-A7BA-4E36-9DC3-1FAB1ED02281}" dt="2022-06-15T04:36:00.826" v="1661" actId="700"/>
          <ac:spMkLst>
            <pc:docMk/>
            <pc:sldMk cId="651159537" sldId="370"/>
            <ac:spMk id="3" creationId="{166CC10B-759A-9F59-A9DB-B77064C77D1D}"/>
          </ac:spMkLst>
        </pc:spChg>
        <pc:picChg chg="add mod">
          <ac:chgData name="Marta Licardo" userId="725427a9-ca54-4283-88e8-0e418a250c44" providerId="ADAL" clId="{915F050E-A7BA-4E36-9DC3-1FAB1ED02281}" dt="2022-06-15T04:36:10.149" v="1664" actId="14100"/>
          <ac:picMkLst>
            <pc:docMk/>
            <pc:sldMk cId="651159537" sldId="370"/>
            <ac:picMk id="4" creationId="{5C57350F-831A-6087-082F-E8C69371D101}"/>
          </ac:picMkLst>
        </pc:picChg>
        <pc:picChg chg="add mod">
          <ac:chgData name="Marta Licardo" userId="725427a9-ca54-4283-88e8-0e418a250c44" providerId="ADAL" clId="{915F050E-A7BA-4E36-9DC3-1FAB1ED02281}" dt="2022-06-15T04:36:26.873" v="1668" actId="1076"/>
          <ac:picMkLst>
            <pc:docMk/>
            <pc:sldMk cId="651159537" sldId="370"/>
            <ac:picMk id="5" creationId="{BEE302DF-2483-4DE1-6CD7-2A77D127103C}"/>
          </ac:picMkLst>
        </pc:picChg>
        <pc:picChg chg="add mod">
          <ac:chgData name="Marta Licardo" userId="725427a9-ca54-4283-88e8-0e418a250c44" providerId="ADAL" clId="{915F050E-A7BA-4E36-9DC3-1FAB1ED02281}" dt="2022-06-15T04:36:40.651" v="1672" actId="1076"/>
          <ac:picMkLst>
            <pc:docMk/>
            <pc:sldMk cId="651159537" sldId="370"/>
            <ac:picMk id="6" creationId="{9EDF3F81-7290-B840-07CA-4CDA0C8DBA4F}"/>
          </ac:picMkLst>
        </pc:picChg>
        <pc:picChg chg="add mod">
          <ac:chgData name="Marta Licardo" userId="725427a9-ca54-4283-88e8-0e418a250c44" providerId="ADAL" clId="{915F050E-A7BA-4E36-9DC3-1FAB1ED02281}" dt="2022-06-15T04:37:04.146" v="1675" actId="1076"/>
          <ac:picMkLst>
            <pc:docMk/>
            <pc:sldMk cId="651159537" sldId="370"/>
            <ac:picMk id="8" creationId="{5CD9A554-A831-8196-BD82-F70B2F5F1C63}"/>
          </ac:picMkLst>
        </pc:picChg>
        <pc:picChg chg="add mod">
          <ac:chgData name="Marta Licardo" userId="725427a9-ca54-4283-88e8-0e418a250c44" providerId="ADAL" clId="{915F050E-A7BA-4E36-9DC3-1FAB1ED02281}" dt="2022-06-15T04:37:36.269" v="1679" actId="1076"/>
          <ac:picMkLst>
            <pc:docMk/>
            <pc:sldMk cId="651159537" sldId="370"/>
            <ac:picMk id="10" creationId="{45BFE6E6-E7BD-1C6D-B423-0B97B6FFC751}"/>
          </ac:picMkLst>
        </pc:picChg>
        <pc:picChg chg="add mod">
          <ac:chgData name="Marta Licardo" userId="725427a9-ca54-4283-88e8-0e418a250c44" providerId="ADAL" clId="{915F050E-A7BA-4E36-9DC3-1FAB1ED02281}" dt="2022-06-15T04:38:39.513" v="1690" actId="1076"/>
          <ac:picMkLst>
            <pc:docMk/>
            <pc:sldMk cId="651159537" sldId="370"/>
            <ac:picMk id="12" creationId="{1AB1A158-3BE4-6CEA-7C28-9FEFC4E52B3F}"/>
          </ac:picMkLst>
        </pc:picChg>
        <pc:picChg chg="add mod">
          <ac:chgData name="Marta Licardo" userId="725427a9-ca54-4283-88e8-0e418a250c44" providerId="ADAL" clId="{915F050E-A7BA-4E36-9DC3-1FAB1ED02281}" dt="2022-06-15T04:39:31.605" v="1694" actId="1076"/>
          <ac:picMkLst>
            <pc:docMk/>
            <pc:sldMk cId="651159537" sldId="370"/>
            <ac:picMk id="14" creationId="{B3A6C0CE-FC01-94FD-00C7-B29CA31CC412}"/>
          </ac:picMkLst>
        </pc:picChg>
        <pc:picChg chg="add mod">
          <ac:chgData name="Marta Licardo" userId="725427a9-ca54-4283-88e8-0e418a250c44" providerId="ADAL" clId="{915F050E-A7BA-4E36-9DC3-1FAB1ED02281}" dt="2022-06-15T04:39:58.300" v="1699" actId="1076"/>
          <ac:picMkLst>
            <pc:docMk/>
            <pc:sldMk cId="651159537" sldId="370"/>
            <ac:picMk id="16" creationId="{4D69BFA8-AAD7-2811-0AD1-E9E206C96FCD}"/>
          </ac:picMkLst>
        </pc:picChg>
      </pc:sldChg>
      <pc:sldChg chg="new del">
        <pc:chgData name="Marta Licardo" userId="725427a9-ca54-4283-88e8-0e418a250c44" providerId="ADAL" clId="{915F050E-A7BA-4E36-9DC3-1FAB1ED02281}" dt="2022-06-15T04:41:26.243" v="1760" actId="47"/>
        <pc:sldMkLst>
          <pc:docMk/>
          <pc:sldMk cId="1070060006" sldId="371"/>
        </pc:sldMkLst>
      </pc:sldChg>
      <pc:sldChg chg="modSp add mod">
        <pc:chgData name="Marta Licardo" userId="725427a9-ca54-4283-88e8-0e418a250c44" providerId="ADAL" clId="{915F050E-A7BA-4E36-9DC3-1FAB1ED02281}" dt="2022-06-15T05:39:44.871" v="3413" actId="255"/>
        <pc:sldMkLst>
          <pc:docMk/>
          <pc:sldMk cId="1918607699" sldId="372"/>
        </pc:sldMkLst>
        <pc:spChg chg="mod">
          <ac:chgData name="Marta Licardo" userId="725427a9-ca54-4283-88e8-0e418a250c44" providerId="ADAL" clId="{915F050E-A7BA-4E36-9DC3-1FAB1ED02281}" dt="2022-06-15T04:56:20.001" v="2633"/>
          <ac:spMkLst>
            <pc:docMk/>
            <pc:sldMk cId="1918607699" sldId="372"/>
            <ac:spMk id="2" creationId="{09EF5074-9C1D-063F-1C61-A7FEF425F1B1}"/>
          </ac:spMkLst>
        </pc:spChg>
        <pc:graphicFrameChg chg="mod modGraphic">
          <ac:chgData name="Marta Licardo" userId="725427a9-ca54-4283-88e8-0e418a250c44" providerId="ADAL" clId="{915F050E-A7BA-4E36-9DC3-1FAB1ED02281}" dt="2022-06-15T05:39:44.871" v="3413" actId="255"/>
          <ac:graphicFrameMkLst>
            <pc:docMk/>
            <pc:sldMk cId="1918607699" sldId="372"/>
            <ac:graphicFrameMk id="4" creationId="{0443F32E-3B6E-59B7-A184-8771375D7E0D}"/>
          </ac:graphicFrameMkLst>
        </pc:graphicFrameChg>
      </pc:sldChg>
      <pc:sldChg chg="modSp add mod">
        <pc:chgData name="Marta Licardo" userId="725427a9-ca54-4283-88e8-0e418a250c44" providerId="ADAL" clId="{915F050E-A7BA-4E36-9DC3-1FAB1ED02281}" dt="2022-06-15T04:56:38.165" v="2636"/>
        <pc:sldMkLst>
          <pc:docMk/>
          <pc:sldMk cId="3872521648" sldId="373"/>
        </pc:sldMkLst>
        <pc:spChg chg="mod">
          <ac:chgData name="Marta Licardo" userId="725427a9-ca54-4283-88e8-0e418a250c44" providerId="ADAL" clId="{915F050E-A7BA-4E36-9DC3-1FAB1ED02281}" dt="2022-06-15T04:56:38.165" v="2636"/>
          <ac:spMkLst>
            <pc:docMk/>
            <pc:sldMk cId="3872521648" sldId="373"/>
            <ac:spMk id="2" creationId="{09EF5074-9C1D-063F-1C61-A7FEF425F1B1}"/>
          </ac:spMkLst>
        </pc:spChg>
        <pc:graphicFrameChg chg="mod">
          <ac:chgData name="Marta Licardo" userId="725427a9-ca54-4283-88e8-0e418a250c44" providerId="ADAL" clId="{915F050E-A7BA-4E36-9DC3-1FAB1ED02281}" dt="2022-06-15T04:46:31.508" v="1979" actId="255"/>
          <ac:graphicFrameMkLst>
            <pc:docMk/>
            <pc:sldMk cId="3872521648" sldId="373"/>
            <ac:graphicFrameMk id="4" creationId="{0443F32E-3B6E-59B7-A184-8771375D7E0D}"/>
          </ac:graphicFrameMkLst>
        </pc:graphicFrameChg>
      </pc:sldChg>
      <pc:sldChg chg="modSp add mod">
        <pc:chgData name="Marta Licardo" userId="725427a9-ca54-4283-88e8-0e418a250c44" providerId="ADAL" clId="{915F050E-A7BA-4E36-9DC3-1FAB1ED02281}" dt="2022-06-15T04:56:46.876" v="2638"/>
        <pc:sldMkLst>
          <pc:docMk/>
          <pc:sldMk cId="3104184435" sldId="374"/>
        </pc:sldMkLst>
        <pc:spChg chg="mod">
          <ac:chgData name="Marta Licardo" userId="725427a9-ca54-4283-88e8-0e418a250c44" providerId="ADAL" clId="{915F050E-A7BA-4E36-9DC3-1FAB1ED02281}" dt="2022-06-15T04:56:46.876" v="2638"/>
          <ac:spMkLst>
            <pc:docMk/>
            <pc:sldMk cId="3104184435" sldId="374"/>
            <ac:spMk id="2" creationId="{09EF5074-9C1D-063F-1C61-A7FEF425F1B1}"/>
          </ac:spMkLst>
        </pc:spChg>
        <pc:graphicFrameChg chg="mod">
          <ac:chgData name="Marta Licardo" userId="725427a9-ca54-4283-88e8-0e418a250c44" providerId="ADAL" clId="{915F050E-A7BA-4E36-9DC3-1FAB1ED02281}" dt="2022-06-15T04:48:19.594" v="2162" actId="207"/>
          <ac:graphicFrameMkLst>
            <pc:docMk/>
            <pc:sldMk cId="3104184435" sldId="374"/>
            <ac:graphicFrameMk id="4" creationId="{0443F32E-3B6E-59B7-A184-8771375D7E0D}"/>
          </ac:graphicFrameMkLst>
        </pc:graphicFrameChg>
      </pc:sldChg>
      <pc:sldChg chg="modSp add mod">
        <pc:chgData name="Marta Licardo" userId="725427a9-ca54-4283-88e8-0e418a250c44" providerId="ADAL" clId="{915F050E-A7BA-4E36-9DC3-1FAB1ED02281}" dt="2022-06-15T09:49:39.184" v="3487" actId="20577"/>
        <pc:sldMkLst>
          <pc:docMk/>
          <pc:sldMk cId="2380524657" sldId="375"/>
        </pc:sldMkLst>
        <pc:spChg chg="mod">
          <ac:chgData name="Marta Licardo" userId="725427a9-ca54-4283-88e8-0e418a250c44" providerId="ADAL" clId="{915F050E-A7BA-4E36-9DC3-1FAB1ED02281}" dt="2022-06-15T09:49:39.184" v="3487" actId="20577"/>
          <ac:spMkLst>
            <pc:docMk/>
            <pc:sldMk cId="2380524657" sldId="375"/>
            <ac:spMk id="2" creationId="{09EF5074-9C1D-063F-1C61-A7FEF425F1B1}"/>
          </ac:spMkLst>
        </pc:spChg>
        <pc:graphicFrameChg chg="mod">
          <ac:chgData name="Marta Licardo" userId="725427a9-ca54-4283-88e8-0e418a250c44" providerId="ADAL" clId="{915F050E-A7BA-4E36-9DC3-1FAB1ED02281}" dt="2022-06-15T05:39:55.867" v="3414" actId="255"/>
          <ac:graphicFrameMkLst>
            <pc:docMk/>
            <pc:sldMk cId="2380524657" sldId="375"/>
            <ac:graphicFrameMk id="4" creationId="{0443F32E-3B6E-59B7-A184-8771375D7E0D}"/>
          </ac:graphicFrameMkLst>
        </pc:graphicFrameChg>
      </pc:sldChg>
      <pc:sldChg chg="modSp add mod">
        <pc:chgData name="Marta Licardo" userId="725427a9-ca54-4283-88e8-0e418a250c44" providerId="ADAL" clId="{915F050E-A7BA-4E36-9DC3-1FAB1ED02281}" dt="2022-06-15T09:49:55.269" v="3491"/>
        <pc:sldMkLst>
          <pc:docMk/>
          <pc:sldMk cId="677494322" sldId="376"/>
        </pc:sldMkLst>
        <pc:spChg chg="mod">
          <ac:chgData name="Marta Licardo" userId="725427a9-ca54-4283-88e8-0e418a250c44" providerId="ADAL" clId="{915F050E-A7BA-4E36-9DC3-1FAB1ED02281}" dt="2022-06-15T09:49:55.269" v="3491"/>
          <ac:spMkLst>
            <pc:docMk/>
            <pc:sldMk cId="677494322" sldId="376"/>
            <ac:spMk id="2" creationId="{09EF5074-9C1D-063F-1C61-A7FEF425F1B1}"/>
          </ac:spMkLst>
        </pc:spChg>
        <pc:graphicFrameChg chg="mod">
          <ac:chgData name="Marta Licardo" userId="725427a9-ca54-4283-88e8-0e418a250c44" providerId="ADAL" clId="{915F050E-A7BA-4E36-9DC3-1FAB1ED02281}" dt="2022-06-15T04:51:38.372" v="2474" actId="207"/>
          <ac:graphicFrameMkLst>
            <pc:docMk/>
            <pc:sldMk cId="677494322" sldId="376"/>
            <ac:graphicFrameMk id="4" creationId="{0443F32E-3B6E-59B7-A184-8771375D7E0D}"/>
          </ac:graphicFrameMkLst>
        </pc:graphicFrameChg>
      </pc:sldChg>
      <pc:sldChg chg="modSp add mod">
        <pc:chgData name="Marta Licardo" userId="725427a9-ca54-4283-88e8-0e418a250c44" providerId="ADAL" clId="{915F050E-A7BA-4E36-9DC3-1FAB1ED02281}" dt="2022-06-15T04:56:57.781" v="2642"/>
        <pc:sldMkLst>
          <pc:docMk/>
          <pc:sldMk cId="2910532731" sldId="377"/>
        </pc:sldMkLst>
        <pc:spChg chg="mod">
          <ac:chgData name="Marta Licardo" userId="725427a9-ca54-4283-88e8-0e418a250c44" providerId="ADAL" clId="{915F050E-A7BA-4E36-9DC3-1FAB1ED02281}" dt="2022-06-15T04:56:57.781" v="2642"/>
          <ac:spMkLst>
            <pc:docMk/>
            <pc:sldMk cId="2910532731" sldId="377"/>
            <ac:spMk id="2" creationId="{09EF5074-9C1D-063F-1C61-A7FEF425F1B1}"/>
          </ac:spMkLst>
        </pc:spChg>
        <pc:graphicFrameChg chg="mod modGraphic">
          <ac:chgData name="Marta Licardo" userId="725427a9-ca54-4283-88e8-0e418a250c44" providerId="ADAL" clId="{915F050E-A7BA-4E36-9DC3-1FAB1ED02281}" dt="2022-06-15T04:54:58.420" v="2621" actId="207"/>
          <ac:graphicFrameMkLst>
            <pc:docMk/>
            <pc:sldMk cId="2910532731" sldId="377"/>
            <ac:graphicFrameMk id="4" creationId="{0443F32E-3B6E-59B7-A184-8771375D7E0D}"/>
          </ac:graphicFrameMkLst>
        </pc:graphicFrameChg>
      </pc:sldChg>
      <pc:sldChg chg="modSp add mod">
        <pc:chgData name="Marta Licardo" userId="725427a9-ca54-4283-88e8-0e418a250c44" providerId="ADAL" clId="{915F050E-A7BA-4E36-9DC3-1FAB1ED02281}" dt="2022-06-15T05:11:07.386" v="3159" actId="20577"/>
        <pc:sldMkLst>
          <pc:docMk/>
          <pc:sldMk cId="2847005569" sldId="378"/>
        </pc:sldMkLst>
        <pc:spChg chg="mod">
          <ac:chgData name="Marta Licardo" userId="725427a9-ca54-4283-88e8-0e418a250c44" providerId="ADAL" clId="{915F050E-A7BA-4E36-9DC3-1FAB1ED02281}" dt="2022-06-15T05:10:09.810" v="3023" actId="20577"/>
          <ac:spMkLst>
            <pc:docMk/>
            <pc:sldMk cId="2847005569" sldId="378"/>
            <ac:spMk id="2" creationId="{2577952D-E014-400F-978D-34A0A64B46EC}"/>
          </ac:spMkLst>
        </pc:spChg>
        <pc:spChg chg="mod">
          <ac:chgData name="Marta Licardo" userId="725427a9-ca54-4283-88e8-0e418a250c44" providerId="ADAL" clId="{915F050E-A7BA-4E36-9DC3-1FAB1ED02281}" dt="2022-06-15T05:11:07.386" v="3159" actId="20577"/>
          <ac:spMkLst>
            <pc:docMk/>
            <pc:sldMk cId="2847005569" sldId="378"/>
            <ac:spMk id="3" creationId="{FBC17BAB-A179-4193-A72C-7A7A11BB12B8}"/>
          </ac:spMkLst>
        </pc:spChg>
      </pc:sldChg>
      <pc:sldChg chg="modSp new del mod">
        <pc:chgData name="Marta Licardo" userId="725427a9-ca54-4283-88e8-0e418a250c44" providerId="ADAL" clId="{915F050E-A7BA-4E36-9DC3-1FAB1ED02281}" dt="2022-06-15T05:05:48.590" v="2694" actId="47"/>
        <pc:sldMkLst>
          <pc:docMk/>
          <pc:sldMk cId="3951249211" sldId="378"/>
        </pc:sldMkLst>
        <pc:spChg chg="mod">
          <ac:chgData name="Marta Licardo" userId="725427a9-ca54-4283-88e8-0e418a250c44" providerId="ADAL" clId="{915F050E-A7BA-4E36-9DC3-1FAB1ED02281}" dt="2022-06-15T05:01:49.212" v="2693" actId="20577"/>
          <ac:spMkLst>
            <pc:docMk/>
            <pc:sldMk cId="3951249211" sldId="378"/>
            <ac:spMk id="2" creationId="{12615F5D-B0D3-3165-C047-3FC3496ACC47}"/>
          </ac:spMkLst>
        </pc:spChg>
      </pc:sldChg>
      <pc:sldChg chg="addSp delSp modSp new mod">
        <pc:chgData name="Marta Licardo" userId="725427a9-ca54-4283-88e8-0e418a250c44" providerId="ADAL" clId="{915F050E-A7BA-4E36-9DC3-1FAB1ED02281}" dt="2022-06-15T05:15:09.568" v="3178" actId="14100"/>
        <pc:sldMkLst>
          <pc:docMk/>
          <pc:sldMk cId="2122800602" sldId="379"/>
        </pc:sldMkLst>
        <pc:spChg chg="del">
          <ac:chgData name="Marta Licardo" userId="725427a9-ca54-4283-88e8-0e418a250c44" providerId="ADAL" clId="{915F050E-A7BA-4E36-9DC3-1FAB1ED02281}" dt="2022-06-15T05:11:48.205" v="3163"/>
          <ac:spMkLst>
            <pc:docMk/>
            <pc:sldMk cId="2122800602" sldId="379"/>
            <ac:spMk id="3" creationId="{A5ECD20C-3718-B80F-EF73-8C336756B881}"/>
          </ac:spMkLst>
        </pc:spChg>
        <pc:picChg chg="add mod">
          <ac:chgData name="Marta Licardo" userId="725427a9-ca54-4283-88e8-0e418a250c44" providerId="ADAL" clId="{915F050E-A7BA-4E36-9DC3-1FAB1ED02281}" dt="2022-06-15T05:12:00.917" v="3167" actId="14100"/>
          <ac:picMkLst>
            <pc:docMk/>
            <pc:sldMk cId="2122800602" sldId="379"/>
            <ac:picMk id="4" creationId="{D2334230-AC48-91EA-7A2C-AC023550F611}"/>
          </ac:picMkLst>
        </pc:picChg>
        <pc:picChg chg="add del mod">
          <ac:chgData name="Marta Licardo" userId="725427a9-ca54-4283-88e8-0e418a250c44" providerId="ADAL" clId="{915F050E-A7BA-4E36-9DC3-1FAB1ED02281}" dt="2022-06-15T05:14:23.459" v="3171" actId="21"/>
          <ac:picMkLst>
            <pc:docMk/>
            <pc:sldMk cId="2122800602" sldId="379"/>
            <ac:picMk id="6" creationId="{F2CC8BD0-5872-D9B1-8D46-A76D4183305E}"/>
          </ac:picMkLst>
        </pc:picChg>
        <pc:picChg chg="add mod">
          <ac:chgData name="Marta Licardo" userId="725427a9-ca54-4283-88e8-0e418a250c44" providerId="ADAL" clId="{915F050E-A7BA-4E36-9DC3-1FAB1ED02281}" dt="2022-06-15T05:15:09.568" v="3178" actId="14100"/>
          <ac:picMkLst>
            <pc:docMk/>
            <pc:sldMk cId="2122800602" sldId="379"/>
            <ac:picMk id="8" creationId="{21023A0F-023C-271A-6692-106D034C7072}"/>
          </ac:picMkLst>
        </pc:picChg>
      </pc:sldChg>
      <pc:sldChg chg="addSp delSp modSp new mod ord">
        <pc:chgData name="Marta Licardo" userId="725427a9-ca54-4283-88e8-0e418a250c44" providerId="ADAL" clId="{915F050E-A7BA-4E36-9DC3-1FAB1ED02281}" dt="2022-06-15T05:19:25.119" v="3211" actId="1076"/>
        <pc:sldMkLst>
          <pc:docMk/>
          <pc:sldMk cId="3765327929" sldId="380"/>
        </pc:sldMkLst>
        <pc:spChg chg="del">
          <ac:chgData name="Marta Licardo" userId="725427a9-ca54-4283-88e8-0e418a250c44" providerId="ADAL" clId="{915F050E-A7BA-4E36-9DC3-1FAB1ED02281}" dt="2022-06-15T05:14:27.035" v="3172"/>
          <ac:spMkLst>
            <pc:docMk/>
            <pc:sldMk cId="3765327929" sldId="380"/>
            <ac:spMk id="3" creationId="{A1C6D789-8386-4AA7-8C44-C255396FE520}"/>
          </ac:spMkLst>
        </pc:spChg>
        <pc:picChg chg="add mod">
          <ac:chgData name="Marta Licardo" userId="725427a9-ca54-4283-88e8-0e418a250c44" providerId="ADAL" clId="{915F050E-A7BA-4E36-9DC3-1FAB1ED02281}" dt="2022-06-15T05:19:20.866" v="3209" actId="14100"/>
          <ac:picMkLst>
            <pc:docMk/>
            <pc:sldMk cId="3765327929" sldId="380"/>
            <ac:picMk id="4" creationId="{FC364B04-9232-08C5-F9C4-61DF1BAE0880}"/>
          </ac:picMkLst>
        </pc:picChg>
        <pc:picChg chg="add mod">
          <ac:chgData name="Marta Licardo" userId="725427a9-ca54-4283-88e8-0e418a250c44" providerId="ADAL" clId="{915F050E-A7BA-4E36-9DC3-1FAB1ED02281}" dt="2022-06-15T05:19:25.119" v="3211" actId="1076"/>
          <ac:picMkLst>
            <pc:docMk/>
            <pc:sldMk cId="3765327929" sldId="380"/>
            <ac:picMk id="6" creationId="{A475CD6D-1A5C-4AE9-01D1-B54D0D663DD0}"/>
          </ac:picMkLst>
        </pc:picChg>
      </pc:sldChg>
      <pc:sldChg chg="addSp delSp modSp new mod">
        <pc:chgData name="Marta Licardo" userId="725427a9-ca54-4283-88e8-0e418a250c44" providerId="ADAL" clId="{915F050E-A7BA-4E36-9DC3-1FAB1ED02281}" dt="2022-06-15T05:17:06.325" v="3192" actId="1076"/>
        <pc:sldMkLst>
          <pc:docMk/>
          <pc:sldMk cId="1958835345" sldId="381"/>
        </pc:sldMkLst>
        <pc:spChg chg="del">
          <ac:chgData name="Marta Licardo" userId="725427a9-ca54-4283-88e8-0e418a250c44" providerId="ADAL" clId="{915F050E-A7BA-4E36-9DC3-1FAB1ED02281}" dt="2022-06-15T05:16:13.073" v="3182" actId="22"/>
          <ac:spMkLst>
            <pc:docMk/>
            <pc:sldMk cId="1958835345" sldId="381"/>
            <ac:spMk id="3" creationId="{55A9423D-35BB-D58D-21FC-A44744A91AFE}"/>
          </ac:spMkLst>
        </pc:spChg>
        <pc:picChg chg="add mod ord">
          <ac:chgData name="Marta Licardo" userId="725427a9-ca54-4283-88e8-0e418a250c44" providerId="ADAL" clId="{915F050E-A7BA-4E36-9DC3-1FAB1ED02281}" dt="2022-06-15T05:16:18.347" v="3185" actId="14100"/>
          <ac:picMkLst>
            <pc:docMk/>
            <pc:sldMk cId="1958835345" sldId="381"/>
            <ac:picMk id="5" creationId="{FB343C39-B87D-6E78-1021-31F0AC1500DF}"/>
          </ac:picMkLst>
        </pc:picChg>
        <pc:picChg chg="add mod">
          <ac:chgData name="Marta Licardo" userId="725427a9-ca54-4283-88e8-0e418a250c44" providerId="ADAL" clId="{915F050E-A7BA-4E36-9DC3-1FAB1ED02281}" dt="2022-06-15T05:17:06.325" v="3192" actId="1076"/>
          <ac:picMkLst>
            <pc:docMk/>
            <pc:sldMk cId="1958835345" sldId="381"/>
            <ac:picMk id="7" creationId="{EE4722A4-8980-12EF-580B-5745FB897860}"/>
          </ac:picMkLst>
        </pc:picChg>
      </pc:sldChg>
      <pc:sldChg chg="addSp delSp modSp new mod ord">
        <pc:chgData name="Marta Licardo" userId="725427a9-ca54-4283-88e8-0e418a250c44" providerId="ADAL" clId="{915F050E-A7BA-4E36-9DC3-1FAB1ED02281}" dt="2022-06-15T05:17:41.036" v="3198"/>
        <pc:sldMkLst>
          <pc:docMk/>
          <pc:sldMk cId="2472338128" sldId="382"/>
        </pc:sldMkLst>
        <pc:spChg chg="del">
          <ac:chgData name="Marta Licardo" userId="725427a9-ca54-4283-88e8-0e418a250c44" providerId="ADAL" clId="{915F050E-A7BA-4E36-9DC3-1FAB1ED02281}" dt="2022-06-15T05:17:31.991" v="3194" actId="22"/>
          <ac:spMkLst>
            <pc:docMk/>
            <pc:sldMk cId="2472338128" sldId="382"/>
            <ac:spMk id="3" creationId="{D22E1C9E-F1C3-7356-7209-4420253C77E8}"/>
          </ac:spMkLst>
        </pc:spChg>
        <pc:picChg chg="add mod ord">
          <ac:chgData name="Marta Licardo" userId="725427a9-ca54-4283-88e8-0e418a250c44" providerId="ADAL" clId="{915F050E-A7BA-4E36-9DC3-1FAB1ED02281}" dt="2022-06-15T05:17:37.004" v="3196" actId="14100"/>
          <ac:picMkLst>
            <pc:docMk/>
            <pc:sldMk cId="2472338128" sldId="382"/>
            <ac:picMk id="5" creationId="{B909A896-135A-AB05-77E1-98493844A195}"/>
          </ac:picMkLst>
        </pc:picChg>
      </pc:sldChg>
      <pc:sldChg chg="addSp delSp modSp new mod">
        <pc:chgData name="Marta Licardo" userId="725427a9-ca54-4283-88e8-0e418a250c44" providerId="ADAL" clId="{915F050E-A7BA-4E36-9DC3-1FAB1ED02281}" dt="2022-06-15T05:18:50.938" v="3205" actId="14100"/>
        <pc:sldMkLst>
          <pc:docMk/>
          <pc:sldMk cId="2415485860" sldId="383"/>
        </pc:sldMkLst>
        <pc:spChg chg="del">
          <ac:chgData name="Marta Licardo" userId="725427a9-ca54-4283-88e8-0e418a250c44" providerId="ADAL" clId="{915F050E-A7BA-4E36-9DC3-1FAB1ED02281}" dt="2022-06-15T05:18:26.006" v="3200" actId="22"/>
          <ac:spMkLst>
            <pc:docMk/>
            <pc:sldMk cId="2415485860" sldId="383"/>
            <ac:spMk id="3" creationId="{B000A9CB-1CE4-F2BE-A3E3-424599463B47}"/>
          </ac:spMkLst>
        </pc:spChg>
        <pc:picChg chg="add mod ord">
          <ac:chgData name="Marta Licardo" userId="725427a9-ca54-4283-88e8-0e418a250c44" providerId="ADAL" clId="{915F050E-A7BA-4E36-9DC3-1FAB1ED02281}" dt="2022-06-15T05:18:29.895" v="3202" actId="14100"/>
          <ac:picMkLst>
            <pc:docMk/>
            <pc:sldMk cId="2415485860" sldId="383"/>
            <ac:picMk id="5" creationId="{6E2ADFB2-18A2-AA6C-C2E8-92A3BEB502C5}"/>
          </ac:picMkLst>
        </pc:picChg>
        <pc:picChg chg="add mod">
          <ac:chgData name="Marta Licardo" userId="725427a9-ca54-4283-88e8-0e418a250c44" providerId="ADAL" clId="{915F050E-A7BA-4E36-9DC3-1FAB1ED02281}" dt="2022-06-15T05:18:50.938" v="3205" actId="14100"/>
          <ac:picMkLst>
            <pc:docMk/>
            <pc:sldMk cId="2415485860" sldId="383"/>
            <ac:picMk id="7" creationId="{0910E4E9-B067-5025-2174-97883475CFAA}"/>
          </ac:picMkLst>
        </pc:picChg>
      </pc:sldChg>
      <pc:sldChg chg="modSp new del mod">
        <pc:chgData name="Marta Licardo" userId="725427a9-ca54-4283-88e8-0e418a250c44" providerId="ADAL" clId="{915F050E-A7BA-4E36-9DC3-1FAB1ED02281}" dt="2022-06-15T05:38:31.636" v="3409" actId="47"/>
        <pc:sldMkLst>
          <pc:docMk/>
          <pc:sldMk cId="3939132823" sldId="384"/>
        </pc:sldMkLst>
        <pc:spChg chg="mod">
          <ac:chgData name="Marta Licardo" userId="725427a9-ca54-4283-88e8-0e418a250c44" providerId="ADAL" clId="{915F050E-A7BA-4E36-9DC3-1FAB1ED02281}" dt="2022-06-15T05:20:12.154" v="3225" actId="207"/>
          <ac:spMkLst>
            <pc:docMk/>
            <pc:sldMk cId="3939132823" sldId="384"/>
            <ac:spMk id="2" creationId="{7E7A1BDB-AEE9-44D0-BC22-9A8E2507BB29}"/>
          </ac:spMkLst>
        </pc:spChg>
      </pc:sldChg>
      <pc:sldChg chg="addSp delSp modSp new mod">
        <pc:chgData name="Marta Licardo" userId="725427a9-ca54-4283-88e8-0e418a250c44" providerId="ADAL" clId="{915F050E-A7BA-4E36-9DC3-1FAB1ED02281}" dt="2022-06-15T05:23:13.449" v="3235" actId="1076"/>
        <pc:sldMkLst>
          <pc:docMk/>
          <pc:sldMk cId="4093692084" sldId="385"/>
        </pc:sldMkLst>
        <pc:spChg chg="del">
          <ac:chgData name="Marta Licardo" userId="725427a9-ca54-4283-88e8-0e418a250c44" providerId="ADAL" clId="{915F050E-A7BA-4E36-9DC3-1FAB1ED02281}" dt="2022-06-15T05:22:48.657" v="3227"/>
          <ac:spMkLst>
            <pc:docMk/>
            <pc:sldMk cId="4093692084" sldId="385"/>
            <ac:spMk id="3" creationId="{06AC89FF-EC7A-566D-53A7-1902AF67D84B}"/>
          </ac:spMkLst>
        </pc:spChg>
        <pc:picChg chg="add mod">
          <ac:chgData name="Marta Licardo" userId="725427a9-ca54-4283-88e8-0e418a250c44" providerId="ADAL" clId="{915F050E-A7BA-4E36-9DC3-1FAB1ED02281}" dt="2022-06-15T05:23:11.753" v="3234" actId="1076"/>
          <ac:picMkLst>
            <pc:docMk/>
            <pc:sldMk cId="4093692084" sldId="385"/>
            <ac:picMk id="4" creationId="{7777F010-F8ED-E095-5703-206D9C300852}"/>
          </ac:picMkLst>
        </pc:picChg>
        <pc:picChg chg="add mod">
          <ac:chgData name="Marta Licardo" userId="725427a9-ca54-4283-88e8-0e418a250c44" providerId="ADAL" clId="{915F050E-A7BA-4E36-9DC3-1FAB1ED02281}" dt="2022-06-15T05:23:13.449" v="3235" actId="1076"/>
          <ac:picMkLst>
            <pc:docMk/>
            <pc:sldMk cId="4093692084" sldId="385"/>
            <ac:picMk id="5" creationId="{750A6ECF-4D79-2DBC-9048-5E6DC7472807}"/>
          </ac:picMkLst>
        </pc:picChg>
      </pc:sldChg>
      <pc:sldChg chg="addSp delSp modSp new mod">
        <pc:chgData name="Marta Licardo" userId="725427a9-ca54-4283-88e8-0e418a250c44" providerId="ADAL" clId="{915F050E-A7BA-4E36-9DC3-1FAB1ED02281}" dt="2022-06-15T05:23:48.813" v="3244" actId="14100"/>
        <pc:sldMkLst>
          <pc:docMk/>
          <pc:sldMk cId="3584468827" sldId="386"/>
        </pc:sldMkLst>
        <pc:spChg chg="del">
          <ac:chgData name="Marta Licardo" userId="725427a9-ca54-4283-88e8-0e418a250c44" providerId="ADAL" clId="{915F050E-A7BA-4E36-9DC3-1FAB1ED02281}" dt="2022-06-15T05:23:30.669" v="3237"/>
          <ac:spMkLst>
            <pc:docMk/>
            <pc:sldMk cId="3584468827" sldId="386"/>
            <ac:spMk id="3" creationId="{2BBD5BB5-E52D-FF04-8678-B8CE8BDF34FD}"/>
          </ac:spMkLst>
        </pc:spChg>
        <pc:picChg chg="add mod">
          <ac:chgData name="Marta Licardo" userId="725427a9-ca54-4283-88e8-0e418a250c44" providerId="ADAL" clId="{915F050E-A7BA-4E36-9DC3-1FAB1ED02281}" dt="2022-06-15T05:23:31.968" v="3238" actId="1076"/>
          <ac:picMkLst>
            <pc:docMk/>
            <pc:sldMk cId="3584468827" sldId="386"/>
            <ac:picMk id="4" creationId="{7C6E78FF-E420-0972-DE22-B7204FD98B42}"/>
          </ac:picMkLst>
        </pc:picChg>
        <pc:picChg chg="add mod">
          <ac:chgData name="Marta Licardo" userId="725427a9-ca54-4283-88e8-0e418a250c44" providerId="ADAL" clId="{915F050E-A7BA-4E36-9DC3-1FAB1ED02281}" dt="2022-06-15T05:23:48.813" v="3244" actId="14100"/>
          <ac:picMkLst>
            <pc:docMk/>
            <pc:sldMk cId="3584468827" sldId="386"/>
            <ac:picMk id="5" creationId="{2F8C5415-0191-F8BD-81E9-86B630E9439B}"/>
          </ac:picMkLst>
        </pc:picChg>
      </pc:sldChg>
      <pc:sldChg chg="addSp delSp modSp new mod">
        <pc:chgData name="Marta Licardo" userId="725427a9-ca54-4283-88e8-0e418a250c44" providerId="ADAL" clId="{915F050E-A7BA-4E36-9DC3-1FAB1ED02281}" dt="2022-06-15T05:24:24.151" v="3250" actId="14100"/>
        <pc:sldMkLst>
          <pc:docMk/>
          <pc:sldMk cId="3389223826" sldId="387"/>
        </pc:sldMkLst>
        <pc:spChg chg="del">
          <ac:chgData name="Marta Licardo" userId="725427a9-ca54-4283-88e8-0e418a250c44" providerId="ADAL" clId="{915F050E-A7BA-4E36-9DC3-1FAB1ED02281}" dt="2022-06-15T05:24:06.860" v="3246"/>
          <ac:spMkLst>
            <pc:docMk/>
            <pc:sldMk cId="3389223826" sldId="387"/>
            <ac:spMk id="3" creationId="{963C2667-C4C2-076D-C611-C375B7E39D5D}"/>
          </ac:spMkLst>
        </pc:spChg>
        <pc:picChg chg="add mod">
          <ac:chgData name="Marta Licardo" userId="725427a9-ca54-4283-88e8-0e418a250c44" providerId="ADAL" clId="{915F050E-A7BA-4E36-9DC3-1FAB1ED02281}" dt="2022-06-15T05:24:08.283" v="3247" actId="1076"/>
          <ac:picMkLst>
            <pc:docMk/>
            <pc:sldMk cId="3389223826" sldId="387"/>
            <ac:picMk id="4" creationId="{058165B6-B881-4CE3-15C0-04E7BE8CA8F6}"/>
          </ac:picMkLst>
        </pc:picChg>
        <pc:picChg chg="add mod">
          <ac:chgData name="Marta Licardo" userId="725427a9-ca54-4283-88e8-0e418a250c44" providerId="ADAL" clId="{915F050E-A7BA-4E36-9DC3-1FAB1ED02281}" dt="2022-06-15T05:24:24.151" v="3250" actId="14100"/>
          <ac:picMkLst>
            <pc:docMk/>
            <pc:sldMk cId="3389223826" sldId="387"/>
            <ac:picMk id="5" creationId="{D0BEA88C-011C-240A-F804-756191787ABA}"/>
          </ac:picMkLst>
        </pc:picChg>
      </pc:sldChg>
      <pc:sldChg chg="addSp delSp modSp new mod modClrScheme chgLayout modNotesTx">
        <pc:chgData name="Marta Licardo" userId="725427a9-ca54-4283-88e8-0e418a250c44" providerId="ADAL" clId="{915F050E-A7BA-4E36-9DC3-1FAB1ED02281}" dt="2022-06-15T10:33:28.439" v="3809"/>
        <pc:sldMkLst>
          <pc:docMk/>
          <pc:sldMk cId="2547246609" sldId="388"/>
        </pc:sldMkLst>
        <pc:spChg chg="del mod ord">
          <ac:chgData name="Marta Licardo" userId="725427a9-ca54-4283-88e8-0e418a250c44" providerId="ADAL" clId="{915F050E-A7BA-4E36-9DC3-1FAB1ED02281}" dt="2022-06-15T10:28:46.641" v="3727" actId="700"/>
          <ac:spMkLst>
            <pc:docMk/>
            <pc:sldMk cId="2547246609" sldId="388"/>
            <ac:spMk id="2" creationId="{365D930F-68F5-6E67-3009-3FE8E861A0BB}"/>
          </ac:spMkLst>
        </pc:spChg>
        <pc:spChg chg="mod ord">
          <ac:chgData name="Marta Licardo" userId="725427a9-ca54-4283-88e8-0e418a250c44" providerId="ADAL" clId="{915F050E-A7BA-4E36-9DC3-1FAB1ED02281}" dt="2022-06-15T10:28:46.641" v="3727" actId="700"/>
          <ac:spMkLst>
            <pc:docMk/>
            <pc:sldMk cId="2547246609" sldId="388"/>
            <ac:spMk id="3" creationId="{9CEF82B7-2FFF-AF0D-CF04-8BA58D454BF0}"/>
          </ac:spMkLst>
        </pc:spChg>
        <pc:spChg chg="add mod ord">
          <ac:chgData name="Marta Licardo" userId="725427a9-ca54-4283-88e8-0e418a250c44" providerId="ADAL" clId="{915F050E-A7BA-4E36-9DC3-1FAB1ED02281}" dt="2022-06-15T10:33:28.439" v="3809"/>
          <ac:spMkLst>
            <pc:docMk/>
            <pc:sldMk cId="2547246609" sldId="388"/>
            <ac:spMk id="5" creationId="{AED07F8A-544C-10BF-B922-3A5A6C32F422}"/>
          </ac:spMkLst>
        </pc:spChg>
        <pc:spChg chg="add mod ord">
          <ac:chgData name="Marta Licardo" userId="725427a9-ca54-4283-88e8-0e418a250c44" providerId="ADAL" clId="{915F050E-A7BA-4E36-9DC3-1FAB1ED02281}" dt="2022-06-15T10:28:46.641" v="3727" actId="700"/>
          <ac:spMkLst>
            <pc:docMk/>
            <pc:sldMk cId="2547246609" sldId="388"/>
            <ac:spMk id="6" creationId="{B1C09BCE-C891-430E-682B-748C2B9B09B2}"/>
          </ac:spMkLst>
        </pc:spChg>
        <pc:picChg chg="add mod">
          <ac:chgData name="Marta Licardo" userId="725427a9-ca54-4283-88e8-0e418a250c44" providerId="ADAL" clId="{915F050E-A7BA-4E36-9DC3-1FAB1ED02281}" dt="2022-06-15T10:29:46.584" v="3808" actId="14100"/>
          <ac:picMkLst>
            <pc:docMk/>
            <pc:sldMk cId="2547246609" sldId="388"/>
            <ac:picMk id="4" creationId="{0C7F318E-A2C1-E101-5712-0B9C812696F6}"/>
          </ac:picMkLst>
        </pc:picChg>
      </pc:sldChg>
      <pc:sldChg chg="addSp delSp modSp new mod modNotesTx">
        <pc:chgData name="Marta Licardo" userId="725427a9-ca54-4283-88e8-0e418a250c44" providerId="ADAL" clId="{915F050E-A7BA-4E36-9DC3-1FAB1ED02281}" dt="2022-06-15T10:39:55.073" v="4006" actId="1076"/>
        <pc:sldMkLst>
          <pc:docMk/>
          <pc:sldMk cId="1213884842" sldId="389"/>
        </pc:sldMkLst>
        <pc:spChg chg="mod">
          <ac:chgData name="Marta Licardo" userId="725427a9-ca54-4283-88e8-0e418a250c44" providerId="ADAL" clId="{915F050E-A7BA-4E36-9DC3-1FAB1ED02281}" dt="2022-06-15T10:33:36.722" v="3810"/>
          <ac:spMkLst>
            <pc:docMk/>
            <pc:sldMk cId="1213884842" sldId="389"/>
            <ac:spMk id="2" creationId="{6E4D41B9-2FB6-5DF0-3715-1A4C4456D561}"/>
          </ac:spMkLst>
        </pc:spChg>
        <pc:spChg chg="mod">
          <ac:chgData name="Marta Licardo" userId="725427a9-ca54-4283-88e8-0e418a250c44" providerId="ADAL" clId="{915F050E-A7BA-4E36-9DC3-1FAB1ED02281}" dt="2022-06-15T10:39:08.772" v="4003" actId="5793"/>
          <ac:spMkLst>
            <pc:docMk/>
            <pc:sldMk cId="1213884842" sldId="389"/>
            <ac:spMk id="3" creationId="{70B75DA6-672C-2B94-8303-6A0C64063601}"/>
          </ac:spMkLst>
        </pc:spChg>
        <pc:spChg chg="del">
          <ac:chgData name="Marta Licardo" userId="725427a9-ca54-4283-88e8-0e418a250c44" providerId="ADAL" clId="{915F050E-A7BA-4E36-9DC3-1FAB1ED02281}" dt="2022-06-15T10:38:13.541" v="3941" actId="22"/>
          <ac:spMkLst>
            <pc:docMk/>
            <pc:sldMk cId="1213884842" sldId="389"/>
            <ac:spMk id="4" creationId="{2778188D-AAFC-374D-AEED-FFEB70376530}"/>
          </ac:spMkLst>
        </pc:spChg>
        <pc:picChg chg="add mod ord">
          <ac:chgData name="Marta Licardo" userId="725427a9-ca54-4283-88e8-0e418a250c44" providerId="ADAL" clId="{915F050E-A7BA-4E36-9DC3-1FAB1ED02281}" dt="2022-06-15T10:39:55.073" v="4006" actId="1076"/>
          <ac:picMkLst>
            <pc:docMk/>
            <pc:sldMk cId="1213884842" sldId="389"/>
            <ac:picMk id="6" creationId="{246D781D-A001-DFA3-4CE6-AD19CB00407C}"/>
          </ac:picMkLst>
        </pc:picChg>
      </pc:sldChg>
      <pc:sldChg chg="addSp delSp modSp new mod modClrScheme chgLayout">
        <pc:chgData name="Marta Licardo" userId="725427a9-ca54-4283-88e8-0e418a250c44" providerId="ADAL" clId="{915F050E-A7BA-4E36-9DC3-1FAB1ED02281}" dt="2022-06-16T07:23:56.186" v="4330" actId="20577"/>
        <pc:sldMkLst>
          <pc:docMk/>
          <pc:sldMk cId="3084446977" sldId="390"/>
        </pc:sldMkLst>
        <pc:spChg chg="del mod ord">
          <ac:chgData name="Marta Licardo" userId="725427a9-ca54-4283-88e8-0e418a250c44" providerId="ADAL" clId="{915F050E-A7BA-4E36-9DC3-1FAB1ED02281}" dt="2022-06-15T10:40:57.885" v="4008" actId="700"/>
          <ac:spMkLst>
            <pc:docMk/>
            <pc:sldMk cId="3084446977" sldId="390"/>
            <ac:spMk id="2" creationId="{0B731B50-B62B-5C8C-5874-7575DE946E88}"/>
          </ac:spMkLst>
        </pc:spChg>
        <pc:spChg chg="del mod ord">
          <ac:chgData name="Marta Licardo" userId="725427a9-ca54-4283-88e8-0e418a250c44" providerId="ADAL" clId="{915F050E-A7BA-4E36-9DC3-1FAB1ED02281}" dt="2022-06-15T10:40:57.885" v="4008" actId="700"/>
          <ac:spMkLst>
            <pc:docMk/>
            <pc:sldMk cId="3084446977" sldId="390"/>
            <ac:spMk id="3" creationId="{E17E9C96-20B0-C12A-5866-CAD91F9D48FD}"/>
          </ac:spMkLst>
        </pc:spChg>
        <pc:spChg chg="add mod ord">
          <ac:chgData name="Marta Licardo" userId="725427a9-ca54-4283-88e8-0e418a250c44" providerId="ADAL" clId="{915F050E-A7BA-4E36-9DC3-1FAB1ED02281}" dt="2022-06-16T07:20:01.639" v="4017"/>
          <ac:spMkLst>
            <pc:docMk/>
            <pc:sldMk cId="3084446977" sldId="390"/>
            <ac:spMk id="4" creationId="{2FABE393-65AA-BD54-F7ED-C0041A130C0E}"/>
          </ac:spMkLst>
        </pc:spChg>
        <pc:spChg chg="add mod ord">
          <ac:chgData name="Marta Licardo" userId="725427a9-ca54-4283-88e8-0e418a250c44" providerId="ADAL" clId="{915F050E-A7BA-4E36-9DC3-1FAB1ED02281}" dt="2022-06-16T07:23:56.186" v="4330" actId="20577"/>
          <ac:spMkLst>
            <pc:docMk/>
            <pc:sldMk cId="3084446977" sldId="390"/>
            <ac:spMk id="5" creationId="{B32A6A5A-DA86-90EE-A26A-3B4233249D05}"/>
          </ac:spMkLst>
        </pc:spChg>
        <pc:spChg chg="add del mod ord">
          <ac:chgData name="Marta Licardo" userId="725427a9-ca54-4283-88e8-0e418a250c44" providerId="ADAL" clId="{915F050E-A7BA-4E36-9DC3-1FAB1ED02281}" dt="2022-06-15T10:41:00.925" v="4009"/>
          <ac:spMkLst>
            <pc:docMk/>
            <pc:sldMk cId="3084446977" sldId="390"/>
            <ac:spMk id="6" creationId="{33DB8C25-8EB7-7883-5E74-5B9126CA809D}"/>
          </ac:spMkLst>
        </pc:spChg>
        <pc:picChg chg="add mod">
          <ac:chgData name="Marta Licardo" userId="725427a9-ca54-4283-88e8-0e418a250c44" providerId="ADAL" clId="{915F050E-A7BA-4E36-9DC3-1FAB1ED02281}" dt="2022-06-16T07:20:16.856" v="4020" actId="1076"/>
          <ac:picMkLst>
            <pc:docMk/>
            <pc:sldMk cId="3084446977" sldId="390"/>
            <ac:picMk id="7" creationId="{7E04B922-8AEE-60D9-0D7B-EE29EA3A2E3B}"/>
          </ac:picMkLst>
        </pc:picChg>
      </pc:sldChg>
      <pc:sldChg chg="new del">
        <pc:chgData name="Marta Licardo" userId="725427a9-ca54-4283-88e8-0e418a250c44" providerId="ADAL" clId="{915F050E-A7BA-4E36-9DC3-1FAB1ED02281}" dt="2022-06-16T07:29:01.668" v="4804" actId="47"/>
        <pc:sldMkLst>
          <pc:docMk/>
          <pc:sldMk cId="332526598" sldId="391"/>
        </pc:sldMkLst>
      </pc:sldChg>
      <pc:sldChg chg="addSp delSp modSp new mod">
        <pc:chgData name="Marta Licardo" userId="725427a9-ca54-4283-88e8-0e418a250c44" providerId="ADAL" clId="{915F050E-A7BA-4E36-9DC3-1FAB1ED02281}" dt="2022-06-16T07:28:12.914" v="4796" actId="5793"/>
        <pc:sldMkLst>
          <pc:docMk/>
          <pc:sldMk cId="746618439" sldId="392"/>
        </pc:sldMkLst>
        <pc:spChg chg="del">
          <ac:chgData name="Marta Licardo" userId="725427a9-ca54-4283-88e8-0e418a250c44" providerId="ADAL" clId="{915F050E-A7BA-4E36-9DC3-1FAB1ED02281}" dt="2022-06-16T07:24:26.097" v="4332"/>
          <ac:spMkLst>
            <pc:docMk/>
            <pc:sldMk cId="746618439" sldId="392"/>
            <ac:spMk id="2" creationId="{774B5FA6-FB72-57F1-D034-A736724E37E9}"/>
          </ac:spMkLst>
        </pc:spChg>
        <pc:spChg chg="mod">
          <ac:chgData name="Marta Licardo" userId="725427a9-ca54-4283-88e8-0e418a250c44" providerId="ADAL" clId="{915F050E-A7BA-4E36-9DC3-1FAB1ED02281}" dt="2022-06-16T07:28:12.914" v="4796" actId="5793"/>
          <ac:spMkLst>
            <pc:docMk/>
            <pc:sldMk cId="746618439" sldId="392"/>
            <ac:spMk id="3" creationId="{B3BBAB15-2123-DE05-7302-64D1B0350144}"/>
          </ac:spMkLst>
        </pc:spChg>
        <pc:spChg chg="del">
          <ac:chgData name="Marta Licardo" userId="725427a9-ca54-4283-88e8-0e418a250c44" providerId="ADAL" clId="{915F050E-A7BA-4E36-9DC3-1FAB1ED02281}" dt="2022-06-16T07:24:35.477" v="4333"/>
          <ac:spMkLst>
            <pc:docMk/>
            <pc:sldMk cId="746618439" sldId="392"/>
            <ac:spMk id="4" creationId="{24300153-D6D7-5878-E263-15E51BB1ABBE}"/>
          </ac:spMkLst>
        </pc:spChg>
        <pc:spChg chg="add mod">
          <ac:chgData name="Marta Licardo" userId="725427a9-ca54-4283-88e8-0e418a250c44" providerId="ADAL" clId="{915F050E-A7BA-4E36-9DC3-1FAB1ED02281}" dt="2022-06-16T07:24:26.097" v="4332"/>
          <ac:spMkLst>
            <pc:docMk/>
            <pc:sldMk cId="746618439" sldId="392"/>
            <ac:spMk id="5" creationId="{35F15586-2288-CB5E-3BDE-57BFFADEBBF1}"/>
          </ac:spMkLst>
        </pc:spChg>
        <pc:picChg chg="add mod">
          <ac:chgData name="Marta Licardo" userId="725427a9-ca54-4283-88e8-0e418a250c44" providerId="ADAL" clId="{915F050E-A7BA-4E36-9DC3-1FAB1ED02281}" dt="2022-06-16T07:24:40.646" v="4335" actId="14100"/>
          <ac:picMkLst>
            <pc:docMk/>
            <pc:sldMk cId="746618439" sldId="392"/>
            <ac:picMk id="6" creationId="{357C1060-1AEA-8FA3-8D50-01DDA69FC338}"/>
          </ac:picMkLst>
        </pc:picChg>
      </pc:sldChg>
      <pc:sldChg chg="addSp delSp modSp new mod">
        <pc:chgData name="Marta Licardo" userId="725427a9-ca54-4283-88e8-0e418a250c44" providerId="ADAL" clId="{915F050E-A7BA-4E36-9DC3-1FAB1ED02281}" dt="2022-06-16T07:32:35.752" v="5033" actId="20577"/>
        <pc:sldMkLst>
          <pc:docMk/>
          <pc:sldMk cId="3256405011" sldId="393"/>
        </pc:sldMkLst>
        <pc:spChg chg="del">
          <ac:chgData name="Marta Licardo" userId="725427a9-ca54-4283-88e8-0e418a250c44" providerId="ADAL" clId="{915F050E-A7BA-4E36-9DC3-1FAB1ED02281}" dt="2022-06-16T07:28:37.053" v="4801"/>
          <ac:spMkLst>
            <pc:docMk/>
            <pc:sldMk cId="3256405011" sldId="393"/>
            <ac:spMk id="2" creationId="{B1ABDFD0-403D-9ADF-FF37-BA363C22767C}"/>
          </ac:spMkLst>
        </pc:spChg>
        <pc:spChg chg="mod">
          <ac:chgData name="Marta Licardo" userId="725427a9-ca54-4283-88e8-0e418a250c44" providerId="ADAL" clId="{915F050E-A7BA-4E36-9DC3-1FAB1ED02281}" dt="2022-06-16T07:32:35.752" v="5033" actId="20577"/>
          <ac:spMkLst>
            <pc:docMk/>
            <pc:sldMk cId="3256405011" sldId="393"/>
            <ac:spMk id="3" creationId="{66D76437-992A-5DA0-A8B8-1B3B94A28D78}"/>
          </ac:spMkLst>
        </pc:spChg>
        <pc:spChg chg="del mod">
          <ac:chgData name="Marta Licardo" userId="725427a9-ca54-4283-88e8-0e418a250c44" providerId="ADAL" clId="{915F050E-A7BA-4E36-9DC3-1FAB1ED02281}" dt="2022-06-16T07:28:43.722" v="4802"/>
          <ac:spMkLst>
            <pc:docMk/>
            <pc:sldMk cId="3256405011" sldId="393"/>
            <ac:spMk id="4" creationId="{46C9C0D6-93A9-009A-6734-6585701F7A6B}"/>
          </ac:spMkLst>
        </pc:spChg>
        <pc:spChg chg="add mod">
          <ac:chgData name="Marta Licardo" userId="725427a9-ca54-4283-88e8-0e418a250c44" providerId="ADAL" clId="{915F050E-A7BA-4E36-9DC3-1FAB1ED02281}" dt="2022-06-16T07:28:37.053" v="4801"/>
          <ac:spMkLst>
            <pc:docMk/>
            <pc:sldMk cId="3256405011" sldId="393"/>
            <ac:spMk id="5" creationId="{794C0B55-FDF5-6BB1-B634-64E26ADD6A8F}"/>
          </ac:spMkLst>
        </pc:spChg>
        <pc:picChg chg="add mod">
          <ac:chgData name="Marta Licardo" userId="725427a9-ca54-4283-88e8-0e418a250c44" providerId="ADAL" clId="{915F050E-A7BA-4E36-9DC3-1FAB1ED02281}" dt="2022-06-16T07:29:16.776" v="4806" actId="1076"/>
          <ac:picMkLst>
            <pc:docMk/>
            <pc:sldMk cId="3256405011" sldId="393"/>
            <ac:picMk id="6" creationId="{1414FB75-9D48-884B-9C96-CD60ED1728E8}"/>
          </ac:picMkLst>
        </pc:picChg>
      </pc:sldChg>
      <pc:sldChg chg="modSp add mod">
        <pc:chgData name="Marta Licardo" userId="725427a9-ca54-4283-88e8-0e418a250c44" providerId="ADAL" clId="{915F050E-A7BA-4E36-9DC3-1FAB1ED02281}" dt="2022-06-16T07:38:45.724" v="6006" actId="113"/>
        <pc:sldMkLst>
          <pc:docMk/>
          <pc:sldMk cId="490138879" sldId="394"/>
        </pc:sldMkLst>
        <pc:spChg chg="mod">
          <ac:chgData name="Marta Licardo" userId="725427a9-ca54-4283-88e8-0e418a250c44" providerId="ADAL" clId="{915F050E-A7BA-4E36-9DC3-1FAB1ED02281}" dt="2022-06-16T07:37:29.103" v="5748" actId="1076"/>
          <ac:spMkLst>
            <pc:docMk/>
            <pc:sldMk cId="490138879" sldId="394"/>
            <ac:spMk id="7" creationId="{23F6FB64-F98B-152C-EED4-A2A5863CD15D}"/>
          </ac:spMkLst>
        </pc:spChg>
        <pc:spChg chg="mod">
          <ac:chgData name="Marta Licardo" userId="725427a9-ca54-4283-88e8-0e418a250c44" providerId="ADAL" clId="{915F050E-A7BA-4E36-9DC3-1FAB1ED02281}" dt="2022-06-16T07:38:45.724" v="6006" actId="113"/>
          <ac:spMkLst>
            <pc:docMk/>
            <pc:sldMk cId="490138879" sldId="394"/>
            <ac:spMk id="9" creationId="{8A8FA0A1-72A2-4773-A941-6FED8AACADC0}"/>
          </ac:spMkLst>
        </pc:spChg>
        <pc:picChg chg="mod">
          <ac:chgData name="Marta Licardo" userId="725427a9-ca54-4283-88e8-0e418a250c44" providerId="ADAL" clId="{915F050E-A7BA-4E36-9DC3-1FAB1ED02281}" dt="2022-06-16T07:35:42.136" v="5505" actId="14100"/>
          <ac:picMkLst>
            <pc:docMk/>
            <pc:sldMk cId="490138879" sldId="394"/>
            <ac:picMk id="8" creationId="{692D73CE-D121-5964-2DE7-717ABCE12E7F}"/>
          </ac:picMkLst>
        </pc:picChg>
      </pc:sldChg>
      <pc:sldChg chg="addSp delSp modSp new mod modClrScheme chgLayout">
        <pc:chgData name="Marta Licardo" userId="725427a9-ca54-4283-88e8-0e418a250c44" providerId="ADAL" clId="{915F050E-A7BA-4E36-9DC3-1FAB1ED02281}" dt="2022-06-16T07:40:36.351" v="6062" actId="207"/>
        <pc:sldMkLst>
          <pc:docMk/>
          <pc:sldMk cId="473580370" sldId="395"/>
        </pc:sldMkLst>
        <pc:spChg chg="add del mod ord">
          <ac:chgData name="Marta Licardo" userId="725427a9-ca54-4283-88e8-0e418a250c44" providerId="ADAL" clId="{915F050E-A7BA-4E36-9DC3-1FAB1ED02281}" dt="2022-06-16T07:40:05.375" v="6050" actId="700"/>
          <ac:spMkLst>
            <pc:docMk/>
            <pc:sldMk cId="473580370" sldId="395"/>
            <ac:spMk id="2" creationId="{EA87AA22-AC00-B535-FB15-AA9AAE3FF838}"/>
          </ac:spMkLst>
        </pc:spChg>
        <pc:spChg chg="add del mod ord">
          <ac:chgData name="Marta Licardo" userId="725427a9-ca54-4283-88e8-0e418a250c44" providerId="ADAL" clId="{915F050E-A7BA-4E36-9DC3-1FAB1ED02281}" dt="2022-06-16T07:40:05.375" v="6050" actId="700"/>
          <ac:spMkLst>
            <pc:docMk/>
            <pc:sldMk cId="473580370" sldId="395"/>
            <ac:spMk id="3" creationId="{A5CD2ADB-9B7C-E986-01EC-D99FC9C7A31F}"/>
          </ac:spMkLst>
        </pc:spChg>
        <pc:spChg chg="add mod ord">
          <ac:chgData name="Marta Licardo" userId="725427a9-ca54-4283-88e8-0e418a250c44" providerId="ADAL" clId="{915F050E-A7BA-4E36-9DC3-1FAB1ED02281}" dt="2022-06-16T07:40:36.351" v="6062" actId="207"/>
          <ac:spMkLst>
            <pc:docMk/>
            <pc:sldMk cId="473580370" sldId="395"/>
            <ac:spMk id="4" creationId="{1C7B5805-4530-A209-6B74-BDDD67F1E4A4}"/>
          </ac:spMkLst>
        </pc:spChg>
        <pc:spChg chg="add mod ord">
          <ac:chgData name="Marta Licardo" userId="725427a9-ca54-4283-88e8-0e418a250c44" providerId="ADAL" clId="{915F050E-A7BA-4E36-9DC3-1FAB1ED02281}" dt="2022-06-16T07:40:05.375" v="6050" actId="700"/>
          <ac:spMkLst>
            <pc:docMk/>
            <pc:sldMk cId="473580370" sldId="395"/>
            <ac:spMk id="5" creationId="{F980FDFD-135C-5E5D-3D5B-F330DC845F88}"/>
          </ac:spMkLst>
        </pc:spChg>
      </pc:sldChg>
      <pc:sldChg chg="modSp new mod">
        <pc:chgData name="Marta Licardo" userId="725427a9-ca54-4283-88e8-0e418a250c44" providerId="ADAL" clId="{915F050E-A7BA-4E36-9DC3-1FAB1ED02281}" dt="2022-06-16T07:44:04.690" v="6584" actId="20577"/>
        <pc:sldMkLst>
          <pc:docMk/>
          <pc:sldMk cId="3605774876" sldId="396"/>
        </pc:sldMkLst>
        <pc:spChg chg="mod">
          <ac:chgData name="Marta Licardo" userId="725427a9-ca54-4283-88e8-0e418a250c44" providerId="ADAL" clId="{915F050E-A7BA-4E36-9DC3-1FAB1ED02281}" dt="2022-06-16T07:40:50.910" v="6085" actId="207"/>
          <ac:spMkLst>
            <pc:docMk/>
            <pc:sldMk cId="3605774876" sldId="396"/>
            <ac:spMk id="2" creationId="{1A65FACB-73C8-3984-D9DD-B87E33B4B392}"/>
          </ac:spMkLst>
        </pc:spChg>
        <pc:spChg chg="mod">
          <ac:chgData name="Marta Licardo" userId="725427a9-ca54-4283-88e8-0e418a250c44" providerId="ADAL" clId="{915F050E-A7BA-4E36-9DC3-1FAB1ED02281}" dt="2022-06-16T07:44:04.690" v="6584" actId="20577"/>
          <ac:spMkLst>
            <pc:docMk/>
            <pc:sldMk cId="3605774876" sldId="396"/>
            <ac:spMk id="3" creationId="{4F8A8918-F504-BF6E-FA2E-B1167EC9B6CB}"/>
          </ac:spMkLst>
        </pc:spChg>
      </pc:sldChg>
      <pc:sldChg chg="modSp new mod">
        <pc:chgData name="Marta Licardo" userId="725427a9-ca54-4283-88e8-0e418a250c44" providerId="ADAL" clId="{915F050E-A7BA-4E36-9DC3-1FAB1ED02281}" dt="2022-06-16T07:49:05.667" v="7074" actId="20577"/>
        <pc:sldMkLst>
          <pc:docMk/>
          <pc:sldMk cId="3959802623" sldId="397"/>
        </pc:sldMkLst>
        <pc:spChg chg="mod">
          <ac:chgData name="Marta Licardo" userId="725427a9-ca54-4283-88e8-0e418a250c44" providerId="ADAL" clId="{915F050E-A7BA-4E36-9DC3-1FAB1ED02281}" dt="2022-06-16T07:42:32.056" v="6334" actId="207"/>
          <ac:spMkLst>
            <pc:docMk/>
            <pc:sldMk cId="3959802623" sldId="397"/>
            <ac:spMk id="2" creationId="{EA123910-4764-15D7-71AE-DE39097E8457}"/>
          </ac:spMkLst>
        </pc:spChg>
        <pc:spChg chg="mod">
          <ac:chgData name="Marta Licardo" userId="725427a9-ca54-4283-88e8-0e418a250c44" providerId="ADAL" clId="{915F050E-A7BA-4E36-9DC3-1FAB1ED02281}" dt="2022-06-16T07:49:05.667" v="7074" actId="20577"/>
          <ac:spMkLst>
            <pc:docMk/>
            <pc:sldMk cId="3959802623" sldId="397"/>
            <ac:spMk id="3" creationId="{0D468B9F-2458-2D65-6DDD-CB8BB7F9A740}"/>
          </ac:spMkLst>
        </pc:spChg>
      </pc:sldChg>
      <pc:sldChg chg="addSp delSp modSp new mod ord">
        <pc:chgData name="Marta Licardo" userId="725427a9-ca54-4283-88e8-0e418a250c44" providerId="ADAL" clId="{915F050E-A7BA-4E36-9DC3-1FAB1ED02281}" dt="2022-06-16T07:45:25.236" v="6625" actId="478"/>
        <pc:sldMkLst>
          <pc:docMk/>
          <pc:sldMk cId="941715953" sldId="398"/>
        </pc:sldMkLst>
        <pc:spChg chg="mod">
          <ac:chgData name="Marta Licardo" userId="725427a9-ca54-4283-88e8-0e418a250c44" providerId="ADAL" clId="{915F050E-A7BA-4E36-9DC3-1FAB1ED02281}" dt="2022-06-16T07:44:22.895" v="6614" actId="207"/>
          <ac:spMkLst>
            <pc:docMk/>
            <pc:sldMk cId="941715953" sldId="398"/>
            <ac:spMk id="2" creationId="{8427A465-9217-4E69-E699-14CF4825140E}"/>
          </ac:spMkLst>
        </pc:spChg>
        <pc:spChg chg="del">
          <ac:chgData name="Marta Licardo" userId="725427a9-ca54-4283-88e8-0e418a250c44" providerId="ADAL" clId="{915F050E-A7BA-4E36-9DC3-1FAB1ED02281}" dt="2022-06-16T07:45:25.236" v="6625" actId="478"/>
          <ac:spMkLst>
            <pc:docMk/>
            <pc:sldMk cId="941715953" sldId="398"/>
            <ac:spMk id="3" creationId="{529A1765-FEB6-D3AC-A31C-F17D1C07202D}"/>
          </ac:spMkLst>
        </pc:spChg>
        <pc:picChg chg="add mod">
          <ac:chgData name="Marta Licardo" userId="725427a9-ca54-4283-88e8-0e418a250c44" providerId="ADAL" clId="{915F050E-A7BA-4E36-9DC3-1FAB1ED02281}" dt="2022-06-16T07:45:15.862" v="6623" actId="1076"/>
          <ac:picMkLst>
            <pc:docMk/>
            <pc:sldMk cId="941715953" sldId="398"/>
            <ac:picMk id="4" creationId="{2202326E-240F-B4D4-3F2C-C0A7E309BF75}"/>
          </ac:picMkLst>
        </pc:picChg>
        <pc:picChg chg="add mod">
          <ac:chgData name="Marta Licardo" userId="725427a9-ca54-4283-88e8-0e418a250c44" providerId="ADAL" clId="{915F050E-A7BA-4E36-9DC3-1FAB1ED02281}" dt="2022-06-16T07:45:19.081" v="6624" actId="1076"/>
          <ac:picMkLst>
            <pc:docMk/>
            <pc:sldMk cId="941715953" sldId="398"/>
            <ac:picMk id="5" creationId="{E5C3CA97-C8A7-A6B8-2821-C0FA7676BDEE}"/>
          </ac:picMkLst>
        </pc:picChg>
        <pc:picChg chg="add mod">
          <ac:chgData name="Marta Licardo" userId="725427a9-ca54-4283-88e8-0e418a250c44" providerId="ADAL" clId="{915F050E-A7BA-4E36-9DC3-1FAB1ED02281}" dt="2022-06-16T07:45:13.925" v="6622" actId="1076"/>
          <ac:picMkLst>
            <pc:docMk/>
            <pc:sldMk cId="941715953" sldId="398"/>
            <ac:picMk id="6" creationId="{436C7C5C-CD9A-DEA1-6D01-204A151E40A9}"/>
          </ac:picMkLst>
        </pc:picChg>
      </pc:sldChg>
      <pc:sldChg chg="new del">
        <pc:chgData name="Marta Licardo" userId="725427a9-ca54-4283-88e8-0e418a250c44" providerId="ADAL" clId="{915F050E-A7BA-4E36-9DC3-1FAB1ED02281}" dt="2022-06-16T07:47:32.646" v="6879" actId="47"/>
        <pc:sldMkLst>
          <pc:docMk/>
          <pc:sldMk cId="3517251693" sldId="399"/>
        </pc:sldMkLst>
      </pc:sldChg>
      <pc:sldChg chg="modSp add">
        <pc:chgData name="Marta Licardo" userId="725427a9-ca54-4283-88e8-0e418a250c44" providerId="ADAL" clId="{915F050E-A7BA-4E36-9DC3-1FAB1ED02281}" dt="2022-06-16T07:47:43.132" v="6910" actId="20577"/>
        <pc:sldMkLst>
          <pc:docMk/>
          <pc:sldMk cId="2230023090" sldId="400"/>
        </pc:sldMkLst>
        <pc:spChg chg="mod">
          <ac:chgData name="Marta Licardo" userId="725427a9-ca54-4283-88e8-0e418a250c44" providerId="ADAL" clId="{915F050E-A7BA-4E36-9DC3-1FAB1ED02281}" dt="2022-06-16T07:47:43.132" v="6910" actId="20577"/>
          <ac:spMkLst>
            <pc:docMk/>
            <pc:sldMk cId="2230023090" sldId="400"/>
            <ac:spMk id="602"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5AA444-1EE0-4350-ABA2-92E4F6CB0E97}"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sl-SI"/>
        </a:p>
      </dgm:t>
    </dgm:pt>
    <dgm:pt modelId="{B7D16FFF-C5B0-419C-9FE2-AA9E9D5CC4F9}">
      <dgm:prSet phldrT="[besedilo]"/>
      <dgm:spPr/>
      <dgm:t>
        <a:bodyPr/>
        <a:lstStyle/>
        <a:p>
          <a:r>
            <a:rPr lang="sl-SI" dirty="0"/>
            <a:t>Algoritmično mišljenje </a:t>
          </a:r>
        </a:p>
      </dgm:t>
    </dgm:pt>
    <dgm:pt modelId="{65959812-D335-48E8-AE44-D0E7268D772B}" type="parTrans" cxnId="{F8860C85-09F0-4919-A08E-39E1F67173C5}">
      <dgm:prSet/>
      <dgm:spPr/>
      <dgm:t>
        <a:bodyPr/>
        <a:lstStyle/>
        <a:p>
          <a:endParaRPr lang="sl-SI"/>
        </a:p>
      </dgm:t>
    </dgm:pt>
    <dgm:pt modelId="{62B208FD-DA3C-4925-A9F0-EA05C6713AB3}" type="sibTrans" cxnId="{F8860C85-09F0-4919-A08E-39E1F67173C5}">
      <dgm:prSet/>
      <dgm:spPr/>
      <dgm:t>
        <a:bodyPr/>
        <a:lstStyle/>
        <a:p>
          <a:endParaRPr lang="sl-SI"/>
        </a:p>
      </dgm:t>
    </dgm:pt>
    <dgm:pt modelId="{F9539E80-1686-433D-8712-B04EBD7766FA}">
      <dgm:prSet phldrT="[besedilo]"/>
      <dgm:spPr>
        <a:solidFill>
          <a:schemeClr val="bg1">
            <a:alpha val="90000"/>
          </a:schemeClr>
        </a:solidFill>
      </dgm:spPr>
      <dgm:t>
        <a:bodyPr/>
        <a:lstStyle/>
        <a:p>
          <a:r>
            <a:rPr lang="sl-SI" dirty="0"/>
            <a:t>vrste algoritmičnega mišljenja</a:t>
          </a:r>
        </a:p>
      </dgm:t>
    </dgm:pt>
    <dgm:pt modelId="{532D4941-46FE-4CB1-8EE2-322901671CE2}" type="parTrans" cxnId="{B9B5C9DA-A3EE-4374-99A2-48F7ED4C8B7B}">
      <dgm:prSet/>
      <dgm:spPr/>
      <dgm:t>
        <a:bodyPr/>
        <a:lstStyle/>
        <a:p>
          <a:endParaRPr lang="sl-SI"/>
        </a:p>
      </dgm:t>
    </dgm:pt>
    <dgm:pt modelId="{9C1D7F22-64BF-4849-8D62-ECD9B36E5B1E}" type="sibTrans" cxnId="{B9B5C9DA-A3EE-4374-99A2-48F7ED4C8B7B}">
      <dgm:prSet/>
      <dgm:spPr/>
      <dgm:t>
        <a:bodyPr/>
        <a:lstStyle/>
        <a:p>
          <a:endParaRPr lang="sl-SI"/>
        </a:p>
      </dgm:t>
    </dgm:pt>
    <dgm:pt modelId="{6DE89917-04EA-43BC-B944-679744F4B372}">
      <dgm:prSet/>
      <dgm:spPr>
        <a:solidFill>
          <a:schemeClr val="bg1">
            <a:alpha val="90000"/>
          </a:schemeClr>
        </a:solidFill>
      </dgm:spPr>
      <dgm:t>
        <a:bodyPr/>
        <a:lstStyle/>
        <a:p>
          <a:r>
            <a:rPr lang="sl-SI" dirty="0"/>
            <a:t>pomembnost algoritmičnega mišljenja</a:t>
          </a:r>
        </a:p>
      </dgm:t>
    </dgm:pt>
    <dgm:pt modelId="{7B5A2ED9-E507-42E6-86DC-F924259ADC8F}" type="parTrans" cxnId="{B3D3C099-24CD-4FB8-9BAB-1AC784B3EF43}">
      <dgm:prSet/>
      <dgm:spPr/>
      <dgm:t>
        <a:bodyPr/>
        <a:lstStyle/>
        <a:p>
          <a:endParaRPr lang="sl-SI"/>
        </a:p>
      </dgm:t>
    </dgm:pt>
    <dgm:pt modelId="{32FB2CBD-39DD-4B02-BFCE-6F039B52A901}" type="sibTrans" cxnId="{B3D3C099-24CD-4FB8-9BAB-1AC784B3EF43}">
      <dgm:prSet/>
      <dgm:spPr/>
      <dgm:t>
        <a:bodyPr/>
        <a:lstStyle/>
        <a:p>
          <a:endParaRPr lang="sl-SI"/>
        </a:p>
      </dgm:t>
    </dgm:pt>
    <dgm:pt modelId="{E257C63A-780F-4F13-9C8F-8824DDEE6E2B}">
      <dgm:prSet phldrT="[besedilo]"/>
      <dgm:spPr>
        <a:solidFill>
          <a:schemeClr val="bg1">
            <a:alpha val="90000"/>
          </a:schemeClr>
        </a:solidFill>
      </dgm:spPr>
      <dgm:t>
        <a:bodyPr/>
        <a:lstStyle/>
        <a:p>
          <a:r>
            <a:rPr lang="sl-SI" dirty="0"/>
            <a:t>metode in tehnike za razvoj veščin algoritmičnega mišljenja</a:t>
          </a:r>
        </a:p>
      </dgm:t>
    </dgm:pt>
    <dgm:pt modelId="{6063AA3E-2217-4B13-89F7-F82B9A73EAAA}" type="parTrans" cxnId="{39E1A735-2508-48BE-902D-F2ABF7B6894F}">
      <dgm:prSet/>
      <dgm:spPr/>
      <dgm:t>
        <a:bodyPr/>
        <a:lstStyle/>
        <a:p>
          <a:endParaRPr lang="sl-SI"/>
        </a:p>
      </dgm:t>
    </dgm:pt>
    <dgm:pt modelId="{BB26CB38-BC18-40A8-8D85-BADBFF860B91}" type="sibTrans" cxnId="{39E1A735-2508-48BE-902D-F2ABF7B6894F}">
      <dgm:prSet/>
      <dgm:spPr/>
      <dgm:t>
        <a:bodyPr/>
        <a:lstStyle/>
        <a:p>
          <a:endParaRPr lang="sl-SI"/>
        </a:p>
      </dgm:t>
    </dgm:pt>
    <dgm:pt modelId="{256290BA-CCA6-402D-ACC4-F9918C3DB2C9}" type="pres">
      <dgm:prSet presAssocID="{455AA444-1EE0-4350-ABA2-92E4F6CB0E97}" presName="Name0" presStyleCnt="0">
        <dgm:presLayoutVars>
          <dgm:dir/>
          <dgm:animLvl val="lvl"/>
          <dgm:resizeHandles val="exact"/>
        </dgm:presLayoutVars>
      </dgm:prSet>
      <dgm:spPr/>
    </dgm:pt>
    <dgm:pt modelId="{6BDEEE63-13E1-4253-8B86-9CBF65BA2FC6}" type="pres">
      <dgm:prSet presAssocID="{B7D16FFF-C5B0-419C-9FE2-AA9E9D5CC4F9}" presName="composite" presStyleCnt="0"/>
      <dgm:spPr/>
    </dgm:pt>
    <dgm:pt modelId="{2BCE6231-A64A-4E73-8610-251368CF6FAA}" type="pres">
      <dgm:prSet presAssocID="{B7D16FFF-C5B0-419C-9FE2-AA9E9D5CC4F9}" presName="parTx" presStyleLbl="alignNode1" presStyleIdx="0" presStyleCnt="1">
        <dgm:presLayoutVars>
          <dgm:chMax val="0"/>
          <dgm:chPref val="0"/>
          <dgm:bulletEnabled val="1"/>
        </dgm:presLayoutVars>
      </dgm:prSet>
      <dgm:spPr/>
    </dgm:pt>
    <dgm:pt modelId="{71C7639A-4CE6-4FB3-A023-26FD7106D9FE}" type="pres">
      <dgm:prSet presAssocID="{B7D16FFF-C5B0-419C-9FE2-AA9E9D5CC4F9}" presName="desTx" presStyleLbl="alignAccFollowNode1" presStyleIdx="0" presStyleCnt="1">
        <dgm:presLayoutVars>
          <dgm:bulletEnabled val="1"/>
        </dgm:presLayoutVars>
      </dgm:prSet>
      <dgm:spPr/>
    </dgm:pt>
  </dgm:ptLst>
  <dgm:cxnLst>
    <dgm:cxn modelId="{EA128E27-B4DC-4DCB-ACCC-49594238A2E1}" type="presOf" srcId="{B7D16FFF-C5B0-419C-9FE2-AA9E9D5CC4F9}" destId="{2BCE6231-A64A-4E73-8610-251368CF6FAA}" srcOrd="0" destOrd="0" presId="urn:microsoft.com/office/officeart/2005/8/layout/hList1"/>
    <dgm:cxn modelId="{39E1A735-2508-48BE-902D-F2ABF7B6894F}" srcId="{B7D16FFF-C5B0-419C-9FE2-AA9E9D5CC4F9}" destId="{E257C63A-780F-4F13-9C8F-8824DDEE6E2B}" srcOrd="2" destOrd="0" parTransId="{6063AA3E-2217-4B13-89F7-F82B9A73EAAA}" sibTransId="{BB26CB38-BC18-40A8-8D85-BADBFF860B91}"/>
    <dgm:cxn modelId="{E743DC5E-F710-4AD2-916B-5875CE25CEFB}" type="presOf" srcId="{6DE89917-04EA-43BC-B944-679744F4B372}" destId="{71C7639A-4CE6-4FB3-A023-26FD7106D9FE}" srcOrd="0" destOrd="0" presId="urn:microsoft.com/office/officeart/2005/8/layout/hList1"/>
    <dgm:cxn modelId="{28A43951-2E71-4089-9512-4DA503E1B107}" type="presOf" srcId="{F9539E80-1686-433D-8712-B04EBD7766FA}" destId="{71C7639A-4CE6-4FB3-A023-26FD7106D9FE}" srcOrd="0" destOrd="1" presId="urn:microsoft.com/office/officeart/2005/8/layout/hList1"/>
    <dgm:cxn modelId="{F8860C85-09F0-4919-A08E-39E1F67173C5}" srcId="{455AA444-1EE0-4350-ABA2-92E4F6CB0E97}" destId="{B7D16FFF-C5B0-419C-9FE2-AA9E9D5CC4F9}" srcOrd="0" destOrd="0" parTransId="{65959812-D335-48E8-AE44-D0E7268D772B}" sibTransId="{62B208FD-DA3C-4925-A9F0-EA05C6713AB3}"/>
    <dgm:cxn modelId="{B3D3C099-24CD-4FB8-9BAB-1AC784B3EF43}" srcId="{B7D16FFF-C5B0-419C-9FE2-AA9E9D5CC4F9}" destId="{6DE89917-04EA-43BC-B944-679744F4B372}" srcOrd="0" destOrd="0" parTransId="{7B5A2ED9-E507-42E6-86DC-F924259ADC8F}" sibTransId="{32FB2CBD-39DD-4B02-BFCE-6F039B52A901}"/>
    <dgm:cxn modelId="{9330069D-A232-461C-B184-BB93A5CB7269}" type="presOf" srcId="{455AA444-1EE0-4350-ABA2-92E4F6CB0E97}" destId="{256290BA-CCA6-402D-ACC4-F9918C3DB2C9}" srcOrd="0" destOrd="0" presId="urn:microsoft.com/office/officeart/2005/8/layout/hList1"/>
    <dgm:cxn modelId="{BED542B3-CE1F-454E-A3CE-BD9D24D3C6F3}" type="presOf" srcId="{E257C63A-780F-4F13-9C8F-8824DDEE6E2B}" destId="{71C7639A-4CE6-4FB3-A023-26FD7106D9FE}" srcOrd="0" destOrd="2" presId="urn:microsoft.com/office/officeart/2005/8/layout/hList1"/>
    <dgm:cxn modelId="{B9B5C9DA-A3EE-4374-99A2-48F7ED4C8B7B}" srcId="{B7D16FFF-C5B0-419C-9FE2-AA9E9D5CC4F9}" destId="{F9539E80-1686-433D-8712-B04EBD7766FA}" srcOrd="1" destOrd="0" parTransId="{532D4941-46FE-4CB1-8EE2-322901671CE2}" sibTransId="{9C1D7F22-64BF-4849-8D62-ECD9B36E5B1E}"/>
    <dgm:cxn modelId="{A5B90BDB-5AB9-478E-B9D4-5774C427F655}" type="presParOf" srcId="{256290BA-CCA6-402D-ACC4-F9918C3DB2C9}" destId="{6BDEEE63-13E1-4253-8B86-9CBF65BA2FC6}" srcOrd="0" destOrd="0" presId="urn:microsoft.com/office/officeart/2005/8/layout/hList1"/>
    <dgm:cxn modelId="{9667C792-0EEF-4F74-87A1-FADD2DD30739}" type="presParOf" srcId="{6BDEEE63-13E1-4253-8B86-9CBF65BA2FC6}" destId="{2BCE6231-A64A-4E73-8610-251368CF6FAA}" srcOrd="0" destOrd="0" presId="urn:microsoft.com/office/officeart/2005/8/layout/hList1"/>
    <dgm:cxn modelId="{69350442-767D-4F81-B99E-9DB12773D67E}" type="presParOf" srcId="{6BDEEE63-13E1-4253-8B86-9CBF65BA2FC6}" destId="{71C7639A-4CE6-4FB3-A023-26FD7106D9FE}"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55AA444-1EE0-4350-ABA2-92E4F6CB0E97}"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sl-SI"/>
        </a:p>
      </dgm:t>
    </dgm:pt>
    <dgm:pt modelId="{7A80A5A3-2CF3-4060-B366-BC62A91F2DB1}">
      <dgm:prSet/>
      <dgm:spPr>
        <a:solidFill>
          <a:srgbClr val="92D050"/>
        </a:solidFill>
      </dgm:spPr>
      <dgm:t>
        <a:bodyPr/>
        <a:lstStyle/>
        <a:p>
          <a:pPr>
            <a:buFont typeface="+mj-lt"/>
            <a:buAutoNum type="arabicPeriod"/>
          </a:pPr>
          <a:r>
            <a:rPr lang="sl-SI" dirty="0">
              <a:solidFill>
                <a:schemeClr val="tx1"/>
              </a:solidFill>
            </a:rPr>
            <a:t>Raziskovanje in kognitivni razvoj</a:t>
          </a:r>
        </a:p>
      </dgm:t>
    </dgm:pt>
    <dgm:pt modelId="{2D03D0A7-8988-4253-A93D-7001C9D64DB7}" type="parTrans" cxnId="{5A500C4C-B458-4C65-B746-893DC5838A1B}">
      <dgm:prSet/>
      <dgm:spPr/>
      <dgm:t>
        <a:bodyPr/>
        <a:lstStyle/>
        <a:p>
          <a:endParaRPr lang="sl-SI"/>
        </a:p>
      </dgm:t>
    </dgm:pt>
    <dgm:pt modelId="{3F22B814-1E52-4773-81F7-4A819449A650}" type="sibTrans" cxnId="{5A500C4C-B458-4C65-B746-893DC5838A1B}">
      <dgm:prSet/>
      <dgm:spPr/>
      <dgm:t>
        <a:bodyPr/>
        <a:lstStyle/>
        <a:p>
          <a:endParaRPr lang="sl-SI"/>
        </a:p>
      </dgm:t>
    </dgm:pt>
    <dgm:pt modelId="{D2D04024-3823-452C-A120-72204CB8BAF5}">
      <dgm:prSet custT="1"/>
      <dgm:spPr>
        <a:solidFill>
          <a:schemeClr val="bg1">
            <a:alpha val="90000"/>
          </a:schemeClr>
        </a:solidFill>
      </dgm:spPr>
      <dgm:t>
        <a:bodyPr/>
        <a:lstStyle/>
        <a:p>
          <a:pPr>
            <a:buFont typeface="Arial" panose="020B0604020202020204" pitchFamily="34" charset="0"/>
            <a:buChar char="•"/>
          </a:pPr>
          <a:r>
            <a:rPr lang="sl-SI" sz="2800" dirty="0"/>
            <a:t>Matematika </a:t>
          </a:r>
        </a:p>
      </dgm:t>
    </dgm:pt>
    <dgm:pt modelId="{03F7B016-8A12-4D19-A891-D307AFF94CB5}" type="parTrans" cxnId="{42EADA2F-A02A-4CF0-8D9F-BC3FA029BAC2}">
      <dgm:prSet/>
      <dgm:spPr/>
      <dgm:t>
        <a:bodyPr/>
        <a:lstStyle/>
        <a:p>
          <a:endParaRPr lang="sl-SI"/>
        </a:p>
      </dgm:t>
    </dgm:pt>
    <dgm:pt modelId="{81C74C18-F14E-4594-8011-C13B772DD765}" type="sibTrans" cxnId="{42EADA2F-A02A-4CF0-8D9F-BC3FA029BAC2}">
      <dgm:prSet/>
      <dgm:spPr/>
      <dgm:t>
        <a:bodyPr/>
        <a:lstStyle/>
        <a:p>
          <a:endParaRPr lang="sl-SI"/>
        </a:p>
      </dgm:t>
    </dgm:pt>
    <dgm:pt modelId="{161F844F-5067-44A2-8674-5A2438A13218}">
      <dgm:prSet custT="1"/>
      <dgm:spPr>
        <a:solidFill>
          <a:schemeClr val="bg1">
            <a:alpha val="90000"/>
          </a:schemeClr>
        </a:solidFill>
      </dgm:spPr>
      <dgm:t>
        <a:bodyPr/>
        <a:lstStyle/>
        <a:p>
          <a:pPr>
            <a:buFont typeface="Arial" panose="020B0604020202020204" pitchFamily="34" charset="0"/>
            <a:buChar char="•"/>
          </a:pPr>
          <a:r>
            <a:rPr lang="sl-SI" sz="2800" dirty="0"/>
            <a:t>Logika</a:t>
          </a:r>
        </a:p>
      </dgm:t>
    </dgm:pt>
    <dgm:pt modelId="{81850C75-3080-444C-B382-3A5CE722E24D}" type="parTrans" cxnId="{31ECF5EA-5DE0-4CC6-B849-7B9124B5994E}">
      <dgm:prSet/>
      <dgm:spPr/>
      <dgm:t>
        <a:bodyPr/>
        <a:lstStyle/>
        <a:p>
          <a:endParaRPr lang="sl-SI"/>
        </a:p>
      </dgm:t>
    </dgm:pt>
    <dgm:pt modelId="{8651FD48-2B68-4EA8-ADE8-87ED05F84567}" type="sibTrans" cxnId="{31ECF5EA-5DE0-4CC6-B849-7B9124B5994E}">
      <dgm:prSet/>
      <dgm:spPr/>
      <dgm:t>
        <a:bodyPr/>
        <a:lstStyle/>
        <a:p>
          <a:endParaRPr lang="sl-SI"/>
        </a:p>
      </dgm:t>
    </dgm:pt>
    <dgm:pt modelId="{5215D097-7AA7-476C-9DF3-1C2283B23B5C}">
      <dgm:prSet custT="1"/>
      <dgm:spPr>
        <a:solidFill>
          <a:schemeClr val="bg1">
            <a:alpha val="90000"/>
          </a:schemeClr>
        </a:solidFill>
      </dgm:spPr>
      <dgm:t>
        <a:bodyPr/>
        <a:lstStyle/>
        <a:p>
          <a:pPr>
            <a:buFont typeface="Arial" panose="020B0604020202020204" pitchFamily="34" charset="0"/>
            <a:buChar char="•"/>
          </a:pPr>
          <a:r>
            <a:rPr lang="sl-SI" sz="2800" dirty="0"/>
            <a:t>Naravoslovje</a:t>
          </a:r>
        </a:p>
      </dgm:t>
    </dgm:pt>
    <dgm:pt modelId="{4496AB6D-5DA2-4C78-9B39-82C7BC27896B}" type="parTrans" cxnId="{0CBA6436-13CE-43AE-88BC-EE6C92A81C17}">
      <dgm:prSet/>
      <dgm:spPr/>
      <dgm:t>
        <a:bodyPr/>
        <a:lstStyle/>
        <a:p>
          <a:endParaRPr lang="sl-SI"/>
        </a:p>
      </dgm:t>
    </dgm:pt>
    <dgm:pt modelId="{8FD00C61-5D55-44A0-BD20-3BDE0781D563}" type="sibTrans" cxnId="{0CBA6436-13CE-43AE-88BC-EE6C92A81C17}">
      <dgm:prSet/>
      <dgm:spPr/>
      <dgm:t>
        <a:bodyPr/>
        <a:lstStyle/>
        <a:p>
          <a:endParaRPr lang="sl-SI"/>
        </a:p>
      </dgm:t>
    </dgm:pt>
    <dgm:pt modelId="{256290BA-CCA6-402D-ACC4-F9918C3DB2C9}" type="pres">
      <dgm:prSet presAssocID="{455AA444-1EE0-4350-ABA2-92E4F6CB0E97}" presName="Name0" presStyleCnt="0">
        <dgm:presLayoutVars>
          <dgm:dir/>
          <dgm:animLvl val="lvl"/>
          <dgm:resizeHandles val="exact"/>
        </dgm:presLayoutVars>
      </dgm:prSet>
      <dgm:spPr/>
    </dgm:pt>
    <dgm:pt modelId="{10FDC01F-DB82-4E74-8518-712F1AD0C429}" type="pres">
      <dgm:prSet presAssocID="{7A80A5A3-2CF3-4060-B366-BC62A91F2DB1}" presName="composite" presStyleCnt="0"/>
      <dgm:spPr/>
    </dgm:pt>
    <dgm:pt modelId="{A777CB5E-FC58-4601-A3D8-B7C635FBD92E}" type="pres">
      <dgm:prSet presAssocID="{7A80A5A3-2CF3-4060-B366-BC62A91F2DB1}" presName="parTx" presStyleLbl="alignNode1" presStyleIdx="0" presStyleCnt="1">
        <dgm:presLayoutVars>
          <dgm:chMax val="0"/>
          <dgm:chPref val="0"/>
          <dgm:bulletEnabled val="1"/>
        </dgm:presLayoutVars>
      </dgm:prSet>
      <dgm:spPr/>
    </dgm:pt>
    <dgm:pt modelId="{5F7B2956-5D9F-45EA-9D27-420D679EE83B}" type="pres">
      <dgm:prSet presAssocID="{7A80A5A3-2CF3-4060-B366-BC62A91F2DB1}" presName="desTx" presStyleLbl="alignAccFollowNode1" presStyleIdx="0" presStyleCnt="1" custLinFactNeighborX="-7973" custLinFactNeighborY="1979">
        <dgm:presLayoutVars>
          <dgm:bulletEnabled val="1"/>
        </dgm:presLayoutVars>
      </dgm:prSet>
      <dgm:spPr/>
    </dgm:pt>
  </dgm:ptLst>
  <dgm:cxnLst>
    <dgm:cxn modelId="{42EADA2F-A02A-4CF0-8D9F-BC3FA029BAC2}" srcId="{7A80A5A3-2CF3-4060-B366-BC62A91F2DB1}" destId="{D2D04024-3823-452C-A120-72204CB8BAF5}" srcOrd="0" destOrd="0" parTransId="{03F7B016-8A12-4D19-A891-D307AFF94CB5}" sibTransId="{81C74C18-F14E-4594-8011-C13B772DD765}"/>
    <dgm:cxn modelId="{0CBA6436-13CE-43AE-88BC-EE6C92A81C17}" srcId="{7A80A5A3-2CF3-4060-B366-BC62A91F2DB1}" destId="{5215D097-7AA7-476C-9DF3-1C2283B23B5C}" srcOrd="2" destOrd="0" parTransId="{4496AB6D-5DA2-4C78-9B39-82C7BC27896B}" sibTransId="{8FD00C61-5D55-44A0-BD20-3BDE0781D563}"/>
    <dgm:cxn modelId="{9AA6F636-5C4E-40D0-B0A6-1EA6A9081E73}" type="presOf" srcId="{5215D097-7AA7-476C-9DF3-1C2283B23B5C}" destId="{5F7B2956-5D9F-45EA-9D27-420D679EE83B}" srcOrd="0" destOrd="2" presId="urn:microsoft.com/office/officeart/2005/8/layout/hList1"/>
    <dgm:cxn modelId="{5A500C4C-B458-4C65-B746-893DC5838A1B}" srcId="{455AA444-1EE0-4350-ABA2-92E4F6CB0E97}" destId="{7A80A5A3-2CF3-4060-B366-BC62A91F2DB1}" srcOrd="0" destOrd="0" parTransId="{2D03D0A7-8988-4253-A93D-7001C9D64DB7}" sibTransId="{3F22B814-1E52-4773-81F7-4A819449A650}"/>
    <dgm:cxn modelId="{7A84B76E-D5E6-45CC-BDD2-2AEBDA3444C7}" type="presOf" srcId="{161F844F-5067-44A2-8674-5A2438A13218}" destId="{5F7B2956-5D9F-45EA-9D27-420D679EE83B}" srcOrd="0" destOrd="1" presId="urn:microsoft.com/office/officeart/2005/8/layout/hList1"/>
    <dgm:cxn modelId="{25D2C24F-0935-4134-A3D6-97D7748BD6DD}" type="presOf" srcId="{D2D04024-3823-452C-A120-72204CB8BAF5}" destId="{5F7B2956-5D9F-45EA-9D27-420D679EE83B}" srcOrd="0" destOrd="0" presId="urn:microsoft.com/office/officeart/2005/8/layout/hList1"/>
    <dgm:cxn modelId="{6A5CD295-91DD-4B30-BAE6-633E2E5D0EA1}" type="presOf" srcId="{7A80A5A3-2CF3-4060-B366-BC62A91F2DB1}" destId="{A777CB5E-FC58-4601-A3D8-B7C635FBD92E}" srcOrd="0" destOrd="0" presId="urn:microsoft.com/office/officeart/2005/8/layout/hList1"/>
    <dgm:cxn modelId="{9330069D-A232-461C-B184-BB93A5CB7269}" type="presOf" srcId="{455AA444-1EE0-4350-ABA2-92E4F6CB0E97}" destId="{256290BA-CCA6-402D-ACC4-F9918C3DB2C9}" srcOrd="0" destOrd="0" presId="urn:microsoft.com/office/officeart/2005/8/layout/hList1"/>
    <dgm:cxn modelId="{31ECF5EA-5DE0-4CC6-B849-7B9124B5994E}" srcId="{7A80A5A3-2CF3-4060-B366-BC62A91F2DB1}" destId="{161F844F-5067-44A2-8674-5A2438A13218}" srcOrd="1" destOrd="0" parTransId="{81850C75-3080-444C-B382-3A5CE722E24D}" sibTransId="{8651FD48-2B68-4EA8-ADE8-87ED05F84567}"/>
    <dgm:cxn modelId="{1430A400-8BAB-45EA-8F59-5EF19DD26EB2}" type="presParOf" srcId="{256290BA-CCA6-402D-ACC4-F9918C3DB2C9}" destId="{10FDC01F-DB82-4E74-8518-712F1AD0C429}" srcOrd="0" destOrd="0" presId="urn:microsoft.com/office/officeart/2005/8/layout/hList1"/>
    <dgm:cxn modelId="{1A035F17-E3E2-4DA1-A65F-D2581D3A3D59}" type="presParOf" srcId="{10FDC01F-DB82-4E74-8518-712F1AD0C429}" destId="{A777CB5E-FC58-4601-A3D8-B7C635FBD92E}" srcOrd="0" destOrd="0" presId="urn:microsoft.com/office/officeart/2005/8/layout/hList1"/>
    <dgm:cxn modelId="{8BEDB6E5-04F4-49B1-ADAB-34EC47991E49}" type="presParOf" srcId="{10FDC01F-DB82-4E74-8518-712F1AD0C429}" destId="{5F7B2956-5D9F-45EA-9D27-420D679EE83B}"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55AA444-1EE0-4350-ABA2-92E4F6CB0E97}"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sl-SI"/>
        </a:p>
      </dgm:t>
    </dgm:pt>
    <dgm:pt modelId="{B7D16FFF-C5B0-419C-9FE2-AA9E9D5CC4F9}">
      <dgm:prSet phldrT="[besedilo]"/>
      <dgm:spPr>
        <a:solidFill>
          <a:srgbClr val="FFC000"/>
        </a:solidFill>
      </dgm:spPr>
      <dgm:t>
        <a:bodyPr/>
        <a:lstStyle/>
        <a:p>
          <a:r>
            <a:rPr lang="sl-SI" dirty="0"/>
            <a:t>Razvoj jezika in komunikacije</a:t>
          </a:r>
        </a:p>
      </dgm:t>
    </dgm:pt>
    <dgm:pt modelId="{62B208FD-DA3C-4925-A9F0-EA05C6713AB3}" type="sibTrans" cxnId="{F8860C85-09F0-4919-A08E-39E1F67173C5}">
      <dgm:prSet/>
      <dgm:spPr/>
      <dgm:t>
        <a:bodyPr/>
        <a:lstStyle/>
        <a:p>
          <a:endParaRPr lang="sl-SI"/>
        </a:p>
      </dgm:t>
    </dgm:pt>
    <dgm:pt modelId="{65959812-D335-48E8-AE44-D0E7268D772B}" type="parTrans" cxnId="{F8860C85-09F0-4919-A08E-39E1F67173C5}">
      <dgm:prSet/>
      <dgm:spPr/>
      <dgm:t>
        <a:bodyPr/>
        <a:lstStyle/>
        <a:p>
          <a:endParaRPr lang="sl-SI"/>
        </a:p>
      </dgm:t>
    </dgm:pt>
    <dgm:pt modelId="{6DE89917-04EA-43BC-B944-679744F4B372}">
      <dgm:prSet custT="1"/>
      <dgm:spPr>
        <a:solidFill>
          <a:schemeClr val="bg1">
            <a:alpha val="90000"/>
          </a:schemeClr>
        </a:solidFill>
      </dgm:spPr>
      <dgm:t>
        <a:bodyPr/>
        <a:lstStyle/>
        <a:p>
          <a:r>
            <a:rPr lang="sl-SI" sz="3200" dirty="0"/>
            <a:t>Razvoj maternega jezika </a:t>
          </a:r>
        </a:p>
      </dgm:t>
    </dgm:pt>
    <dgm:pt modelId="{32FB2CBD-39DD-4B02-BFCE-6F039B52A901}" type="sibTrans" cxnId="{B3D3C099-24CD-4FB8-9BAB-1AC784B3EF43}">
      <dgm:prSet/>
      <dgm:spPr/>
      <dgm:t>
        <a:bodyPr/>
        <a:lstStyle/>
        <a:p>
          <a:endParaRPr lang="sl-SI"/>
        </a:p>
      </dgm:t>
    </dgm:pt>
    <dgm:pt modelId="{7B5A2ED9-E507-42E6-86DC-F924259ADC8F}" type="parTrans" cxnId="{B3D3C099-24CD-4FB8-9BAB-1AC784B3EF43}">
      <dgm:prSet/>
      <dgm:spPr/>
      <dgm:t>
        <a:bodyPr/>
        <a:lstStyle/>
        <a:p>
          <a:endParaRPr lang="sl-SI"/>
        </a:p>
      </dgm:t>
    </dgm:pt>
    <dgm:pt modelId="{F9539E80-1686-433D-8712-B04EBD7766FA}">
      <dgm:prSet phldrT="[besedilo]" custT="1"/>
      <dgm:spPr>
        <a:solidFill>
          <a:schemeClr val="bg1">
            <a:alpha val="90000"/>
          </a:schemeClr>
        </a:solidFill>
      </dgm:spPr>
      <dgm:t>
        <a:bodyPr/>
        <a:lstStyle/>
        <a:p>
          <a:r>
            <a:rPr lang="sl-SI" sz="3200" dirty="0"/>
            <a:t>Razvoj prvega tujega jezika</a:t>
          </a:r>
        </a:p>
      </dgm:t>
    </dgm:pt>
    <dgm:pt modelId="{9C1D7F22-64BF-4849-8D62-ECD9B36E5B1E}" type="sibTrans" cxnId="{B9B5C9DA-A3EE-4374-99A2-48F7ED4C8B7B}">
      <dgm:prSet/>
      <dgm:spPr/>
      <dgm:t>
        <a:bodyPr/>
        <a:lstStyle/>
        <a:p>
          <a:endParaRPr lang="sl-SI"/>
        </a:p>
      </dgm:t>
    </dgm:pt>
    <dgm:pt modelId="{532D4941-46FE-4CB1-8EE2-322901671CE2}" type="parTrans" cxnId="{B9B5C9DA-A3EE-4374-99A2-48F7ED4C8B7B}">
      <dgm:prSet/>
      <dgm:spPr/>
      <dgm:t>
        <a:bodyPr/>
        <a:lstStyle/>
        <a:p>
          <a:endParaRPr lang="sl-SI"/>
        </a:p>
      </dgm:t>
    </dgm:pt>
    <dgm:pt modelId="{256290BA-CCA6-402D-ACC4-F9918C3DB2C9}" type="pres">
      <dgm:prSet presAssocID="{455AA444-1EE0-4350-ABA2-92E4F6CB0E97}" presName="Name0" presStyleCnt="0">
        <dgm:presLayoutVars>
          <dgm:dir/>
          <dgm:animLvl val="lvl"/>
          <dgm:resizeHandles val="exact"/>
        </dgm:presLayoutVars>
      </dgm:prSet>
      <dgm:spPr/>
    </dgm:pt>
    <dgm:pt modelId="{6BDEEE63-13E1-4253-8B86-9CBF65BA2FC6}" type="pres">
      <dgm:prSet presAssocID="{B7D16FFF-C5B0-419C-9FE2-AA9E9D5CC4F9}" presName="composite" presStyleCnt="0"/>
      <dgm:spPr/>
    </dgm:pt>
    <dgm:pt modelId="{2BCE6231-A64A-4E73-8610-251368CF6FAA}" type="pres">
      <dgm:prSet presAssocID="{B7D16FFF-C5B0-419C-9FE2-AA9E9D5CC4F9}" presName="parTx" presStyleLbl="alignNode1" presStyleIdx="0" presStyleCnt="1">
        <dgm:presLayoutVars>
          <dgm:chMax val="0"/>
          <dgm:chPref val="0"/>
          <dgm:bulletEnabled val="1"/>
        </dgm:presLayoutVars>
      </dgm:prSet>
      <dgm:spPr/>
    </dgm:pt>
    <dgm:pt modelId="{71C7639A-4CE6-4FB3-A023-26FD7106D9FE}" type="pres">
      <dgm:prSet presAssocID="{B7D16FFF-C5B0-419C-9FE2-AA9E9D5CC4F9}" presName="desTx" presStyleLbl="alignAccFollowNode1" presStyleIdx="0" presStyleCnt="1">
        <dgm:presLayoutVars>
          <dgm:bulletEnabled val="1"/>
        </dgm:presLayoutVars>
      </dgm:prSet>
      <dgm:spPr/>
    </dgm:pt>
  </dgm:ptLst>
  <dgm:cxnLst>
    <dgm:cxn modelId="{EA128E27-B4DC-4DCB-ACCC-49594238A2E1}" type="presOf" srcId="{B7D16FFF-C5B0-419C-9FE2-AA9E9D5CC4F9}" destId="{2BCE6231-A64A-4E73-8610-251368CF6FAA}" srcOrd="0" destOrd="0" presId="urn:microsoft.com/office/officeart/2005/8/layout/hList1"/>
    <dgm:cxn modelId="{E743DC5E-F710-4AD2-916B-5875CE25CEFB}" type="presOf" srcId="{6DE89917-04EA-43BC-B944-679744F4B372}" destId="{71C7639A-4CE6-4FB3-A023-26FD7106D9FE}" srcOrd="0" destOrd="0" presId="urn:microsoft.com/office/officeart/2005/8/layout/hList1"/>
    <dgm:cxn modelId="{28A43951-2E71-4089-9512-4DA503E1B107}" type="presOf" srcId="{F9539E80-1686-433D-8712-B04EBD7766FA}" destId="{71C7639A-4CE6-4FB3-A023-26FD7106D9FE}" srcOrd="0" destOrd="1" presId="urn:microsoft.com/office/officeart/2005/8/layout/hList1"/>
    <dgm:cxn modelId="{F8860C85-09F0-4919-A08E-39E1F67173C5}" srcId="{455AA444-1EE0-4350-ABA2-92E4F6CB0E97}" destId="{B7D16FFF-C5B0-419C-9FE2-AA9E9D5CC4F9}" srcOrd="0" destOrd="0" parTransId="{65959812-D335-48E8-AE44-D0E7268D772B}" sibTransId="{62B208FD-DA3C-4925-A9F0-EA05C6713AB3}"/>
    <dgm:cxn modelId="{B3D3C099-24CD-4FB8-9BAB-1AC784B3EF43}" srcId="{B7D16FFF-C5B0-419C-9FE2-AA9E9D5CC4F9}" destId="{6DE89917-04EA-43BC-B944-679744F4B372}" srcOrd="0" destOrd="0" parTransId="{7B5A2ED9-E507-42E6-86DC-F924259ADC8F}" sibTransId="{32FB2CBD-39DD-4B02-BFCE-6F039B52A901}"/>
    <dgm:cxn modelId="{9330069D-A232-461C-B184-BB93A5CB7269}" type="presOf" srcId="{455AA444-1EE0-4350-ABA2-92E4F6CB0E97}" destId="{256290BA-CCA6-402D-ACC4-F9918C3DB2C9}" srcOrd="0" destOrd="0" presId="urn:microsoft.com/office/officeart/2005/8/layout/hList1"/>
    <dgm:cxn modelId="{B9B5C9DA-A3EE-4374-99A2-48F7ED4C8B7B}" srcId="{B7D16FFF-C5B0-419C-9FE2-AA9E9D5CC4F9}" destId="{F9539E80-1686-433D-8712-B04EBD7766FA}" srcOrd="1" destOrd="0" parTransId="{532D4941-46FE-4CB1-8EE2-322901671CE2}" sibTransId="{9C1D7F22-64BF-4849-8D62-ECD9B36E5B1E}"/>
    <dgm:cxn modelId="{A5B90BDB-5AB9-478E-B9D4-5774C427F655}" type="presParOf" srcId="{256290BA-CCA6-402D-ACC4-F9918C3DB2C9}" destId="{6BDEEE63-13E1-4253-8B86-9CBF65BA2FC6}" srcOrd="0" destOrd="0" presId="urn:microsoft.com/office/officeart/2005/8/layout/hList1"/>
    <dgm:cxn modelId="{9667C792-0EEF-4F74-87A1-FADD2DD30739}" type="presParOf" srcId="{6BDEEE63-13E1-4253-8B86-9CBF65BA2FC6}" destId="{2BCE6231-A64A-4E73-8610-251368CF6FAA}" srcOrd="0" destOrd="0" presId="urn:microsoft.com/office/officeart/2005/8/layout/hList1"/>
    <dgm:cxn modelId="{69350442-767D-4F81-B99E-9DB12773D67E}" type="presParOf" srcId="{6BDEEE63-13E1-4253-8B86-9CBF65BA2FC6}" destId="{71C7639A-4CE6-4FB3-A023-26FD7106D9FE}"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55AA444-1EE0-4350-ABA2-92E4F6CB0E97}"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sl-SI"/>
        </a:p>
      </dgm:t>
    </dgm:pt>
    <dgm:pt modelId="{B7D16FFF-C5B0-419C-9FE2-AA9E9D5CC4F9}">
      <dgm:prSet phldrT="[besedilo]"/>
      <dgm:spPr>
        <a:solidFill>
          <a:schemeClr val="accent2">
            <a:lumMod val="60000"/>
            <a:lumOff val="40000"/>
          </a:schemeClr>
        </a:solidFill>
      </dgm:spPr>
      <dgm:t>
        <a:bodyPr/>
        <a:lstStyle/>
        <a:p>
          <a:r>
            <a:rPr lang="sl-SI" dirty="0"/>
            <a:t>Socialni in čustveni razvoj</a:t>
          </a:r>
        </a:p>
      </dgm:t>
    </dgm:pt>
    <dgm:pt modelId="{65959812-D335-48E8-AE44-D0E7268D772B}" type="parTrans" cxnId="{F8860C85-09F0-4919-A08E-39E1F67173C5}">
      <dgm:prSet/>
      <dgm:spPr/>
      <dgm:t>
        <a:bodyPr/>
        <a:lstStyle/>
        <a:p>
          <a:endParaRPr lang="sl-SI"/>
        </a:p>
      </dgm:t>
    </dgm:pt>
    <dgm:pt modelId="{62B208FD-DA3C-4925-A9F0-EA05C6713AB3}" type="sibTrans" cxnId="{F8860C85-09F0-4919-A08E-39E1F67173C5}">
      <dgm:prSet/>
      <dgm:spPr/>
      <dgm:t>
        <a:bodyPr/>
        <a:lstStyle/>
        <a:p>
          <a:endParaRPr lang="sl-SI"/>
        </a:p>
      </dgm:t>
    </dgm:pt>
    <dgm:pt modelId="{F9539E80-1686-433D-8712-B04EBD7766FA}">
      <dgm:prSet phldrT="[besedilo]" custT="1"/>
      <dgm:spPr>
        <a:solidFill>
          <a:schemeClr val="bg1">
            <a:alpha val="90000"/>
          </a:schemeClr>
        </a:solidFill>
      </dgm:spPr>
      <dgm:t>
        <a:bodyPr/>
        <a:lstStyle/>
        <a:p>
          <a:r>
            <a:rPr lang="sl-SI" sz="4000" dirty="0"/>
            <a:t>Življenjske socialne veščine</a:t>
          </a:r>
        </a:p>
      </dgm:t>
    </dgm:pt>
    <dgm:pt modelId="{532D4941-46FE-4CB1-8EE2-322901671CE2}" type="parTrans" cxnId="{B9B5C9DA-A3EE-4374-99A2-48F7ED4C8B7B}">
      <dgm:prSet/>
      <dgm:spPr/>
      <dgm:t>
        <a:bodyPr/>
        <a:lstStyle/>
        <a:p>
          <a:endParaRPr lang="sl-SI"/>
        </a:p>
      </dgm:t>
    </dgm:pt>
    <dgm:pt modelId="{9C1D7F22-64BF-4849-8D62-ECD9B36E5B1E}" type="sibTrans" cxnId="{B9B5C9DA-A3EE-4374-99A2-48F7ED4C8B7B}">
      <dgm:prSet/>
      <dgm:spPr/>
      <dgm:t>
        <a:bodyPr/>
        <a:lstStyle/>
        <a:p>
          <a:endParaRPr lang="sl-SI"/>
        </a:p>
      </dgm:t>
    </dgm:pt>
    <dgm:pt modelId="{6DE89917-04EA-43BC-B944-679744F4B372}">
      <dgm:prSet custT="1"/>
      <dgm:spPr>
        <a:solidFill>
          <a:schemeClr val="bg1">
            <a:alpha val="90000"/>
          </a:schemeClr>
        </a:solidFill>
      </dgm:spPr>
      <dgm:t>
        <a:bodyPr/>
        <a:lstStyle/>
        <a:p>
          <a:r>
            <a:rPr lang="sl-SI" sz="4000" dirty="0"/>
            <a:t>Socialno in čustveno učenje</a:t>
          </a:r>
        </a:p>
      </dgm:t>
    </dgm:pt>
    <dgm:pt modelId="{7B5A2ED9-E507-42E6-86DC-F924259ADC8F}" type="parTrans" cxnId="{B3D3C099-24CD-4FB8-9BAB-1AC784B3EF43}">
      <dgm:prSet/>
      <dgm:spPr/>
      <dgm:t>
        <a:bodyPr/>
        <a:lstStyle/>
        <a:p>
          <a:endParaRPr lang="sl-SI"/>
        </a:p>
      </dgm:t>
    </dgm:pt>
    <dgm:pt modelId="{32FB2CBD-39DD-4B02-BFCE-6F039B52A901}" type="sibTrans" cxnId="{B3D3C099-24CD-4FB8-9BAB-1AC784B3EF43}">
      <dgm:prSet/>
      <dgm:spPr/>
      <dgm:t>
        <a:bodyPr/>
        <a:lstStyle/>
        <a:p>
          <a:endParaRPr lang="sl-SI"/>
        </a:p>
      </dgm:t>
    </dgm:pt>
    <dgm:pt modelId="{256290BA-CCA6-402D-ACC4-F9918C3DB2C9}" type="pres">
      <dgm:prSet presAssocID="{455AA444-1EE0-4350-ABA2-92E4F6CB0E97}" presName="Name0" presStyleCnt="0">
        <dgm:presLayoutVars>
          <dgm:dir/>
          <dgm:animLvl val="lvl"/>
          <dgm:resizeHandles val="exact"/>
        </dgm:presLayoutVars>
      </dgm:prSet>
      <dgm:spPr/>
    </dgm:pt>
    <dgm:pt modelId="{6BDEEE63-13E1-4253-8B86-9CBF65BA2FC6}" type="pres">
      <dgm:prSet presAssocID="{B7D16FFF-C5B0-419C-9FE2-AA9E9D5CC4F9}" presName="composite" presStyleCnt="0"/>
      <dgm:spPr/>
    </dgm:pt>
    <dgm:pt modelId="{2BCE6231-A64A-4E73-8610-251368CF6FAA}" type="pres">
      <dgm:prSet presAssocID="{B7D16FFF-C5B0-419C-9FE2-AA9E9D5CC4F9}" presName="parTx" presStyleLbl="alignNode1" presStyleIdx="0" presStyleCnt="1">
        <dgm:presLayoutVars>
          <dgm:chMax val="0"/>
          <dgm:chPref val="0"/>
          <dgm:bulletEnabled val="1"/>
        </dgm:presLayoutVars>
      </dgm:prSet>
      <dgm:spPr/>
    </dgm:pt>
    <dgm:pt modelId="{71C7639A-4CE6-4FB3-A023-26FD7106D9FE}" type="pres">
      <dgm:prSet presAssocID="{B7D16FFF-C5B0-419C-9FE2-AA9E9D5CC4F9}" presName="desTx" presStyleLbl="alignAccFollowNode1" presStyleIdx="0" presStyleCnt="1">
        <dgm:presLayoutVars>
          <dgm:bulletEnabled val="1"/>
        </dgm:presLayoutVars>
      </dgm:prSet>
      <dgm:spPr/>
    </dgm:pt>
  </dgm:ptLst>
  <dgm:cxnLst>
    <dgm:cxn modelId="{EA128E27-B4DC-4DCB-ACCC-49594238A2E1}" type="presOf" srcId="{B7D16FFF-C5B0-419C-9FE2-AA9E9D5CC4F9}" destId="{2BCE6231-A64A-4E73-8610-251368CF6FAA}" srcOrd="0" destOrd="0" presId="urn:microsoft.com/office/officeart/2005/8/layout/hList1"/>
    <dgm:cxn modelId="{E743DC5E-F710-4AD2-916B-5875CE25CEFB}" type="presOf" srcId="{6DE89917-04EA-43BC-B944-679744F4B372}" destId="{71C7639A-4CE6-4FB3-A023-26FD7106D9FE}" srcOrd="0" destOrd="0" presId="urn:microsoft.com/office/officeart/2005/8/layout/hList1"/>
    <dgm:cxn modelId="{28A43951-2E71-4089-9512-4DA503E1B107}" type="presOf" srcId="{F9539E80-1686-433D-8712-B04EBD7766FA}" destId="{71C7639A-4CE6-4FB3-A023-26FD7106D9FE}" srcOrd="0" destOrd="1" presId="urn:microsoft.com/office/officeart/2005/8/layout/hList1"/>
    <dgm:cxn modelId="{F8860C85-09F0-4919-A08E-39E1F67173C5}" srcId="{455AA444-1EE0-4350-ABA2-92E4F6CB0E97}" destId="{B7D16FFF-C5B0-419C-9FE2-AA9E9D5CC4F9}" srcOrd="0" destOrd="0" parTransId="{65959812-D335-48E8-AE44-D0E7268D772B}" sibTransId="{62B208FD-DA3C-4925-A9F0-EA05C6713AB3}"/>
    <dgm:cxn modelId="{B3D3C099-24CD-4FB8-9BAB-1AC784B3EF43}" srcId="{B7D16FFF-C5B0-419C-9FE2-AA9E9D5CC4F9}" destId="{6DE89917-04EA-43BC-B944-679744F4B372}" srcOrd="0" destOrd="0" parTransId="{7B5A2ED9-E507-42E6-86DC-F924259ADC8F}" sibTransId="{32FB2CBD-39DD-4B02-BFCE-6F039B52A901}"/>
    <dgm:cxn modelId="{9330069D-A232-461C-B184-BB93A5CB7269}" type="presOf" srcId="{455AA444-1EE0-4350-ABA2-92E4F6CB0E97}" destId="{256290BA-CCA6-402D-ACC4-F9918C3DB2C9}" srcOrd="0" destOrd="0" presId="urn:microsoft.com/office/officeart/2005/8/layout/hList1"/>
    <dgm:cxn modelId="{B9B5C9DA-A3EE-4374-99A2-48F7ED4C8B7B}" srcId="{B7D16FFF-C5B0-419C-9FE2-AA9E9D5CC4F9}" destId="{F9539E80-1686-433D-8712-B04EBD7766FA}" srcOrd="1" destOrd="0" parTransId="{532D4941-46FE-4CB1-8EE2-322901671CE2}" sibTransId="{9C1D7F22-64BF-4849-8D62-ECD9B36E5B1E}"/>
    <dgm:cxn modelId="{A5B90BDB-5AB9-478E-B9D4-5774C427F655}" type="presParOf" srcId="{256290BA-CCA6-402D-ACC4-F9918C3DB2C9}" destId="{6BDEEE63-13E1-4253-8B86-9CBF65BA2FC6}" srcOrd="0" destOrd="0" presId="urn:microsoft.com/office/officeart/2005/8/layout/hList1"/>
    <dgm:cxn modelId="{9667C792-0EEF-4F74-87A1-FADD2DD30739}" type="presParOf" srcId="{6BDEEE63-13E1-4253-8B86-9CBF65BA2FC6}" destId="{2BCE6231-A64A-4E73-8610-251368CF6FAA}" srcOrd="0" destOrd="0" presId="urn:microsoft.com/office/officeart/2005/8/layout/hList1"/>
    <dgm:cxn modelId="{69350442-767D-4F81-B99E-9DB12773D67E}" type="presParOf" srcId="{6BDEEE63-13E1-4253-8B86-9CBF65BA2FC6}" destId="{71C7639A-4CE6-4FB3-A023-26FD7106D9FE}"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55AA444-1EE0-4350-ABA2-92E4F6CB0E97}"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sl-SI"/>
        </a:p>
      </dgm:t>
    </dgm:pt>
    <dgm:pt modelId="{B7D16FFF-C5B0-419C-9FE2-AA9E9D5CC4F9}">
      <dgm:prSet phldrT="[besedilo]"/>
      <dgm:spPr>
        <a:solidFill>
          <a:srgbClr val="9966FF"/>
        </a:solidFill>
      </dgm:spPr>
      <dgm:t>
        <a:bodyPr/>
        <a:lstStyle/>
        <a:p>
          <a:r>
            <a:rPr lang="sl-SI" dirty="0"/>
            <a:t>Razvoj motoričnih sposobnosti </a:t>
          </a:r>
        </a:p>
      </dgm:t>
    </dgm:pt>
    <dgm:pt modelId="{65959812-D335-48E8-AE44-D0E7268D772B}" type="parTrans" cxnId="{F8860C85-09F0-4919-A08E-39E1F67173C5}">
      <dgm:prSet/>
      <dgm:spPr/>
      <dgm:t>
        <a:bodyPr/>
        <a:lstStyle/>
        <a:p>
          <a:endParaRPr lang="sl-SI"/>
        </a:p>
      </dgm:t>
    </dgm:pt>
    <dgm:pt modelId="{62B208FD-DA3C-4925-A9F0-EA05C6713AB3}" type="sibTrans" cxnId="{F8860C85-09F0-4919-A08E-39E1F67173C5}">
      <dgm:prSet/>
      <dgm:spPr/>
      <dgm:t>
        <a:bodyPr/>
        <a:lstStyle/>
        <a:p>
          <a:endParaRPr lang="sl-SI"/>
        </a:p>
      </dgm:t>
    </dgm:pt>
    <dgm:pt modelId="{F9539E80-1686-433D-8712-B04EBD7766FA}">
      <dgm:prSet phldrT="[besedilo]" custT="1"/>
      <dgm:spPr>
        <a:solidFill>
          <a:schemeClr val="bg1">
            <a:alpha val="90000"/>
          </a:schemeClr>
        </a:solidFill>
      </dgm:spPr>
      <dgm:t>
        <a:bodyPr/>
        <a:lstStyle/>
        <a:p>
          <a:r>
            <a:rPr lang="sl-SI" sz="2800" dirty="0"/>
            <a:t>Športne in igralne veščine</a:t>
          </a:r>
        </a:p>
      </dgm:t>
    </dgm:pt>
    <dgm:pt modelId="{532D4941-46FE-4CB1-8EE2-322901671CE2}" type="parTrans" cxnId="{B9B5C9DA-A3EE-4374-99A2-48F7ED4C8B7B}">
      <dgm:prSet/>
      <dgm:spPr/>
      <dgm:t>
        <a:bodyPr/>
        <a:lstStyle/>
        <a:p>
          <a:endParaRPr lang="sl-SI"/>
        </a:p>
      </dgm:t>
    </dgm:pt>
    <dgm:pt modelId="{9C1D7F22-64BF-4849-8D62-ECD9B36E5B1E}" type="sibTrans" cxnId="{B9B5C9DA-A3EE-4374-99A2-48F7ED4C8B7B}">
      <dgm:prSet/>
      <dgm:spPr/>
      <dgm:t>
        <a:bodyPr/>
        <a:lstStyle/>
        <a:p>
          <a:endParaRPr lang="sl-SI"/>
        </a:p>
      </dgm:t>
    </dgm:pt>
    <dgm:pt modelId="{160269C7-5344-4D7F-940A-77DB1952531E}">
      <dgm:prSet custT="1"/>
      <dgm:spPr>
        <a:solidFill>
          <a:schemeClr val="bg1">
            <a:alpha val="90000"/>
          </a:schemeClr>
        </a:solidFill>
      </dgm:spPr>
      <dgm:t>
        <a:bodyPr/>
        <a:lstStyle/>
        <a:p>
          <a:r>
            <a:rPr lang="de-DE" sz="2800" dirty="0" err="1"/>
            <a:t>Umetnost</a:t>
          </a:r>
          <a:r>
            <a:rPr lang="de-DE" sz="2800" dirty="0"/>
            <a:t> in ročne spretnosti</a:t>
          </a:r>
          <a:endParaRPr lang="sl-SI" sz="2800" dirty="0"/>
        </a:p>
      </dgm:t>
    </dgm:pt>
    <dgm:pt modelId="{831D9D1F-FB61-4487-BA4A-1F8900E6B52B}" type="parTrans" cxnId="{BC7176A3-654F-4097-A59D-BFEC9938C8A3}">
      <dgm:prSet/>
      <dgm:spPr/>
      <dgm:t>
        <a:bodyPr/>
        <a:lstStyle/>
        <a:p>
          <a:endParaRPr lang="sl-SI"/>
        </a:p>
      </dgm:t>
    </dgm:pt>
    <dgm:pt modelId="{A2B354D8-B30C-4B9C-8E90-46F1DCB36CFB}" type="sibTrans" cxnId="{BC7176A3-654F-4097-A59D-BFEC9938C8A3}">
      <dgm:prSet/>
      <dgm:spPr/>
      <dgm:t>
        <a:bodyPr/>
        <a:lstStyle/>
        <a:p>
          <a:endParaRPr lang="sl-SI"/>
        </a:p>
      </dgm:t>
    </dgm:pt>
    <dgm:pt modelId="{34809424-A193-4C9A-AB10-911862115978}">
      <dgm:prSet custT="1"/>
      <dgm:spPr>
        <a:solidFill>
          <a:schemeClr val="bg1">
            <a:alpha val="90000"/>
          </a:schemeClr>
        </a:solidFill>
      </dgm:spPr>
      <dgm:t>
        <a:bodyPr/>
        <a:lstStyle/>
        <a:p>
          <a:r>
            <a:rPr lang="sl-SI" sz="2800" dirty="0"/>
            <a:t>Glasba, ples in igra</a:t>
          </a:r>
        </a:p>
      </dgm:t>
    </dgm:pt>
    <dgm:pt modelId="{C37FA948-1D2B-4B66-B437-B6BE5A730F45}" type="parTrans" cxnId="{A876FFBB-BC68-435A-B6AE-25F6F1ECD598}">
      <dgm:prSet/>
      <dgm:spPr/>
      <dgm:t>
        <a:bodyPr/>
        <a:lstStyle/>
        <a:p>
          <a:endParaRPr lang="sl-SI"/>
        </a:p>
      </dgm:t>
    </dgm:pt>
    <dgm:pt modelId="{2B4C086D-C92E-4B01-AB45-883FAD065AE4}" type="sibTrans" cxnId="{A876FFBB-BC68-435A-B6AE-25F6F1ECD598}">
      <dgm:prSet/>
      <dgm:spPr/>
      <dgm:t>
        <a:bodyPr/>
        <a:lstStyle/>
        <a:p>
          <a:endParaRPr lang="sl-SI"/>
        </a:p>
      </dgm:t>
    </dgm:pt>
    <dgm:pt modelId="{256290BA-CCA6-402D-ACC4-F9918C3DB2C9}" type="pres">
      <dgm:prSet presAssocID="{455AA444-1EE0-4350-ABA2-92E4F6CB0E97}" presName="Name0" presStyleCnt="0">
        <dgm:presLayoutVars>
          <dgm:dir/>
          <dgm:animLvl val="lvl"/>
          <dgm:resizeHandles val="exact"/>
        </dgm:presLayoutVars>
      </dgm:prSet>
      <dgm:spPr/>
    </dgm:pt>
    <dgm:pt modelId="{6BDEEE63-13E1-4253-8B86-9CBF65BA2FC6}" type="pres">
      <dgm:prSet presAssocID="{B7D16FFF-C5B0-419C-9FE2-AA9E9D5CC4F9}" presName="composite" presStyleCnt="0"/>
      <dgm:spPr/>
    </dgm:pt>
    <dgm:pt modelId="{2BCE6231-A64A-4E73-8610-251368CF6FAA}" type="pres">
      <dgm:prSet presAssocID="{B7D16FFF-C5B0-419C-9FE2-AA9E9D5CC4F9}" presName="parTx" presStyleLbl="alignNode1" presStyleIdx="0" presStyleCnt="1">
        <dgm:presLayoutVars>
          <dgm:chMax val="0"/>
          <dgm:chPref val="0"/>
          <dgm:bulletEnabled val="1"/>
        </dgm:presLayoutVars>
      </dgm:prSet>
      <dgm:spPr/>
    </dgm:pt>
    <dgm:pt modelId="{71C7639A-4CE6-4FB3-A023-26FD7106D9FE}" type="pres">
      <dgm:prSet presAssocID="{B7D16FFF-C5B0-419C-9FE2-AA9E9D5CC4F9}" presName="desTx" presStyleLbl="alignAccFollowNode1" presStyleIdx="0" presStyleCnt="1">
        <dgm:presLayoutVars>
          <dgm:bulletEnabled val="1"/>
        </dgm:presLayoutVars>
      </dgm:prSet>
      <dgm:spPr/>
    </dgm:pt>
  </dgm:ptLst>
  <dgm:cxnLst>
    <dgm:cxn modelId="{EA128E27-B4DC-4DCB-ACCC-49594238A2E1}" type="presOf" srcId="{B7D16FFF-C5B0-419C-9FE2-AA9E9D5CC4F9}" destId="{2BCE6231-A64A-4E73-8610-251368CF6FAA}" srcOrd="0" destOrd="0" presId="urn:microsoft.com/office/officeart/2005/8/layout/hList1"/>
    <dgm:cxn modelId="{48E2D462-603B-4213-9096-9C5967934851}" type="presOf" srcId="{160269C7-5344-4D7F-940A-77DB1952531E}" destId="{71C7639A-4CE6-4FB3-A023-26FD7106D9FE}" srcOrd="0" destOrd="1" presId="urn:microsoft.com/office/officeart/2005/8/layout/hList1"/>
    <dgm:cxn modelId="{E08B4758-170B-4692-A329-D8BAD2540569}" type="presOf" srcId="{F9539E80-1686-433D-8712-B04EBD7766FA}" destId="{71C7639A-4CE6-4FB3-A023-26FD7106D9FE}" srcOrd="0" destOrd="0" presId="urn:microsoft.com/office/officeart/2005/8/layout/hList1"/>
    <dgm:cxn modelId="{F8860C85-09F0-4919-A08E-39E1F67173C5}" srcId="{455AA444-1EE0-4350-ABA2-92E4F6CB0E97}" destId="{B7D16FFF-C5B0-419C-9FE2-AA9E9D5CC4F9}" srcOrd="0" destOrd="0" parTransId="{65959812-D335-48E8-AE44-D0E7268D772B}" sibTransId="{62B208FD-DA3C-4925-A9F0-EA05C6713AB3}"/>
    <dgm:cxn modelId="{9330069D-A232-461C-B184-BB93A5CB7269}" type="presOf" srcId="{455AA444-1EE0-4350-ABA2-92E4F6CB0E97}" destId="{256290BA-CCA6-402D-ACC4-F9918C3DB2C9}" srcOrd="0" destOrd="0" presId="urn:microsoft.com/office/officeart/2005/8/layout/hList1"/>
    <dgm:cxn modelId="{BC7176A3-654F-4097-A59D-BFEC9938C8A3}" srcId="{B7D16FFF-C5B0-419C-9FE2-AA9E9D5CC4F9}" destId="{160269C7-5344-4D7F-940A-77DB1952531E}" srcOrd="1" destOrd="0" parTransId="{831D9D1F-FB61-4487-BA4A-1F8900E6B52B}" sibTransId="{A2B354D8-B30C-4B9C-8E90-46F1DCB36CFB}"/>
    <dgm:cxn modelId="{A876FFBB-BC68-435A-B6AE-25F6F1ECD598}" srcId="{B7D16FFF-C5B0-419C-9FE2-AA9E9D5CC4F9}" destId="{34809424-A193-4C9A-AB10-911862115978}" srcOrd="2" destOrd="0" parTransId="{C37FA948-1D2B-4B66-B437-B6BE5A730F45}" sibTransId="{2B4C086D-C92E-4B01-AB45-883FAD065AE4}"/>
    <dgm:cxn modelId="{5320A6C0-EB14-490E-988C-C5CF9F99527E}" type="presOf" srcId="{34809424-A193-4C9A-AB10-911862115978}" destId="{71C7639A-4CE6-4FB3-A023-26FD7106D9FE}" srcOrd="0" destOrd="2" presId="urn:microsoft.com/office/officeart/2005/8/layout/hList1"/>
    <dgm:cxn modelId="{B9B5C9DA-A3EE-4374-99A2-48F7ED4C8B7B}" srcId="{B7D16FFF-C5B0-419C-9FE2-AA9E9D5CC4F9}" destId="{F9539E80-1686-433D-8712-B04EBD7766FA}" srcOrd="0" destOrd="0" parTransId="{532D4941-46FE-4CB1-8EE2-322901671CE2}" sibTransId="{9C1D7F22-64BF-4849-8D62-ECD9B36E5B1E}"/>
    <dgm:cxn modelId="{A5B90BDB-5AB9-478E-B9D4-5774C427F655}" type="presParOf" srcId="{256290BA-CCA6-402D-ACC4-F9918C3DB2C9}" destId="{6BDEEE63-13E1-4253-8B86-9CBF65BA2FC6}" srcOrd="0" destOrd="0" presId="urn:microsoft.com/office/officeart/2005/8/layout/hList1"/>
    <dgm:cxn modelId="{9667C792-0EEF-4F74-87A1-FADD2DD30739}" type="presParOf" srcId="{6BDEEE63-13E1-4253-8B86-9CBF65BA2FC6}" destId="{2BCE6231-A64A-4E73-8610-251368CF6FAA}" srcOrd="0" destOrd="0" presId="urn:microsoft.com/office/officeart/2005/8/layout/hList1"/>
    <dgm:cxn modelId="{69350442-767D-4F81-B99E-9DB12773D67E}" type="presParOf" srcId="{6BDEEE63-13E1-4253-8B86-9CBF65BA2FC6}" destId="{71C7639A-4CE6-4FB3-A023-26FD7106D9FE}"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55AA444-1EE0-4350-ABA2-92E4F6CB0E97}"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sl-SI"/>
        </a:p>
      </dgm:t>
    </dgm:pt>
    <dgm:pt modelId="{B7D16FFF-C5B0-419C-9FE2-AA9E9D5CC4F9}">
      <dgm:prSet phldrT="[besedilo]"/>
      <dgm:spPr/>
      <dgm:t>
        <a:bodyPr/>
        <a:lstStyle/>
        <a:p>
          <a:r>
            <a:rPr lang="sl-SI" dirty="0"/>
            <a:t>Razvoj veščin za spodbujanje samostojnosti</a:t>
          </a:r>
        </a:p>
      </dgm:t>
    </dgm:pt>
    <dgm:pt modelId="{65959812-D335-48E8-AE44-D0E7268D772B}" type="parTrans" cxnId="{F8860C85-09F0-4919-A08E-39E1F67173C5}">
      <dgm:prSet/>
      <dgm:spPr/>
      <dgm:t>
        <a:bodyPr/>
        <a:lstStyle/>
        <a:p>
          <a:endParaRPr lang="sl-SI"/>
        </a:p>
      </dgm:t>
    </dgm:pt>
    <dgm:pt modelId="{62B208FD-DA3C-4925-A9F0-EA05C6713AB3}" type="sibTrans" cxnId="{F8860C85-09F0-4919-A08E-39E1F67173C5}">
      <dgm:prSet/>
      <dgm:spPr/>
      <dgm:t>
        <a:bodyPr/>
        <a:lstStyle/>
        <a:p>
          <a:endParaRPr lang="sl-SI"/>
        </a:p>
      </dgm:t>
    </dgm:pt>
    <dgm:pt modelId="{21126AAF-F2FF-4CE2-BE67-835B93AA977C}">
      <dgm:prSet/>
      <dgm:spPr>
        <a:solidFill>
          <a:schemeClr val="bg1">
            <a:alpha val="90000"/>
          </a:schemeClr>
        </a:solidFill>
      </dgm:spPr>
      <dgm:t>
        <a:bodyPr/>
        <a:lstStyle/>
        <a:p>
          <a:r>
            <a:rPr lang="sl-SI" dirty="0"/>
            <a:t>Vsakodnevne veščine za razvijanje samostojnosti</a:t>
          </a:r>
        </a:p>
      </dgm:t>
    </dgm:pt>
    <dgm:pt modelId="{B3F30CF9-693D-4DA2-BBF6-7A0A5285B679}" type="parTrans" cxnId="{DCDB5445-95A2-43AE-A75F-64CBAB75ECC6}">
      <dgm:prSet/>
      <dgm:spPr/>
      <dgm:t>
        <a:bodyPr/>
        <a:lstStyle/>
        <a:p>
          <a:endParaRPr lang="sl-SI"/>
        </a:p>
      </dgm:t>
    </dgm:pt>
    <dgm:pt modelId="{4EC64041-2718-47A3-AE96-DC7B0E65DB7D}" type="sibTrans" cxnId="{DCDB5445-95A2-43AE-A75F-64CBAB75ECC6}">
      <dgm:prSet/>
      <dgm:spPr/>
      <dgm:t>
        <a:bodyPr/>
        <a:lstStyle/>
        <a:p>
          <a:endParaRPr lang="sl-SI"/>
        </a:p>
      </dgm:t>
    </dgm:pt>
    <dgm:pt modelId="{08038780-5606-4764-BB5C-C02AFA0F9951}">
      <dgm:prSet/>
      <dgm:spPr>
        <a:solidFill>
          <a:schemeClr val="bg1">
            <a:alpha val="90000"/>
          </a:schemeClr>
        </a:solidFill>
      </dgm:spPr>
      <dgm:t>
        <a:bodyPr/>
        <a:lstStyle/>
        <a:p>
          <a:r>
            <a:rPr lang="sl-SI" dirty="0"/>
            <a:t>Družboslovje</a:t>
          </a:r>
        </a:p>
      </dgm:t>
    </dgm:pt>
    <dgm:pt modelId="{570A93A6-1820-40E9-961C-B4DDBDD42DD3}" type="parTrans" cxnId="{1DB73C60-DA6E-4CFD-B1B7-B77B8D44C193}">
      <dgm:prSet/>
      <dgm:spPr/>
      <dgm:t>
        <a:bodyPr/>
        <a:lstStyle/>
        <a:p>
          <a:endParaRPr lang="sl-SI"/>
        </a:p>
      </dgm:t>
    </dgm:pt>
    <dgm:pt modelId="{7C5FD52C-CE13-447B-BE59-DBB76CA503B2}" type="sibTrans" cxnId="{1DB73C60-DA6E-4CFD-B1B7-B77B8D44C193}">
      <dgm:prSet/>
      <dgm:spPr/>
      <dgm:t>
        <a:bodyPr/>
        <a:lstStyle/>
        <a:p>
          <a:endParaRPr lang="sl-SI"/>
        </a:p>
      </dgm:t>
    </dgm:pt>
    <dgm:pt modelId="{16E8F386-02FE-4166-B926-2418ED543AFB}">
      <dgm:prSet/>
      <dgm:spPr>
        <a:solidFill>
          <a:schemeClr val="bg1">
            <a:alpha val="90000"/>
          </a:schemeClr>
        </a:solidFill>
      </dgm:spPr>
      <dgm:t>
        <a:bodyPr/>
        <a:lstStyle/>
        <a:p>
          <a:r>
            <a:rPr lang="sl-SI" dirty="0"/>
            <a:t>Vzgoja za zdravje</a:t>
          </a:r>
        </a:p>
      </dgm:t>
    </dgm:pt>
    <dgm:pt modelId="{73E4CB77-DD19-4D33-97DD-27C25BB930F7}" type="parTrans" cxnId="{5F76EB1B-F315-4A32-A91B-B3110386B582}">
      <dgm:prSet/>
      <dgm:spPr/>
    </dgm:pt>
    <dgm:pt modelId="{3EF940FB-2CA4-46FE-B1E6-A6B9AACA9D15}" type="sibTrans" cxnId="{5F76EB1B-F315-4A32-A91B-B3110386B582}">
      <dgm:prSet/>
      <dgm:spPr/>
    </dgm:pt>
    <dgm:pt modelId="{256290BA-CCA6-402D-ACC4-F9918C3DB2C9}" type="pres">
      <dgm:prSet presAssocID="{455AA444-1EE0-4350-ABA2-92E4F6CB0E97}" presName="Name0" presStyleCnt="0">
        <dgm:presLayoutVars>
          <dgm:dir/>
          <dgm:animLvl val="lvl"/>
          <dgm:resizeHandles val="exact"/>
        </dgm:presLayoutVars>
      </dgm:prSet>
      <dgm:spPr/>
    </dgm:pt>
    <dgm:pt modelId="{6BDEEE63-13E1-4253-8B86-9CBF65BA2FC6}" type="pres">
      <dgm:prSet presAssocID="{B7D16FFF-C5B0-419C-9FE2-AA9E9D5CC4F9}" presName="composite" presStyleCnt="0"/>
      <dgm:spPr/>
    </dgm:pt>
    <dgm:pt modelId="{2BCE6231-A64A-4E73-8610-251368CF6FAA}" type="pres">
      <dgm:prSet presAssocID="{B7D16FFF-C5B0-419C-9FE2-AA9E9D5CC4F9}" presName="parTx" presStyleLbl="alignNode1" presStyleIdx="0" presStyleCnt="1">
        <dgm:presLayoutVars>
          <dgm:chMax val="0"/>
          <dgm:chPref val="0"/>
          <dgm:bulletEnabled val="1"/>
        </dgm:presLayoutVars>
      </dgm:prSet>
      <dgm:spPr/>
    </dgm:pt>
    <dgm:pt modelId="{71C7639A-4CE6-4FB3-A023-26FD7106D9FE}" type="pres">
      <dgm:prSet presAssocID="{B7D16FFF-C5B0-419C-9FE2-AA9E9D5CC4F9}" presName="desTx" presStyleLbl="alignAccFollowNode1" presStyleIdx="0" presStyleCnt="1">
        <dgm:presLayoutVars>
          <dgm:bulletEnabled val="1"/>
        </dgm:presLayoutVars>
      </dgm:prSet>
      <dgm:spPr/>
    </dgm:pt>
  </dgm:ptLst>
  <dgm:cxnLst>
    <dgm:cxn modelId="{5F76EB1B-F315-4A32-A91B-B3110386B582}" srcId="{B7D16FFF-C5B0-419C-9FE2-AA9E9D5CC4F9}" destId="{16E8F386-02FE-4166-B926-2418ED543AFB}" srcOrd="1" destOrd="0" parTransId="{73E4CB77-DD19-4D33-97DD-27C25BB930F7}" sibTransId="{3EF940FB-2CA4-46FE-B1E6-A6B9AACA9D15}"/>
    <dgm:cxn modelId="{EA128E27-B4DC-4DCB-ACCC-49594238A2E1}" type="presOf" srcId="{B7D16FFF-C5B0-419C-9FE2-AA9E9D5CC4F9}" destId="{2BCE6231-A64A-4E73-8610-251368CF6FAA}" srcOrd="0" destOrd="0" presId="urn:microsoft.com/office/officeart/2005/8/layout/hList1"/>
    <dgm:cxn modelId="{1DB73C60-DA6E-4CFD-B1B7-B77B8D44C193}" srcId="{B7D16FFF-C5B0-419C-9FE2-AA9E9D5CC4F9}" destId="{08038780-5606-4764-BB5C-C02AFA0F9951}" srcOrd="2" destOrd="0" parTransId="{570A93A6-1820-40E9-961C-B4DDBDD42DD3}" sibTransId="{7C5FD52C-CE13-447B-BE59-DBB76CA503B2}"/>
    <dgm:cxn modelId="{DCDB5445-95A2-43AE-A75F-64CBAB75ECC6}" srcId="{B7D16FFF-C5B0-419C-9FE2-AA9E9D5CC4F9}" destId="{21126AAF-F2FF-4CE2-BE67-835B93AA977C}" srcOrd="0" destOrd="0" parTransId="{B3F30CF9-693D-4DA2-BBF6-7A0A5285B679}" sibTransId="{4EC64041-2718-47A3-AE96-DC7B0E65DB7D}"/>
    <dgm:cxn modelId="{0CFC0C59-E792-4D75-8142-4B173F91BBF1}" type="presOf" srcId="{16E8F386-02FE-4166-B926-2418ED543AFB}" destId="{71C7639A-4CE6-4FB3-A023-26FD7106D9FE}" srcOrd="0" destOrd="1" presId="urn:microsoft.com/office/officeart/2005/8/layout/hList1"/>
    <dgm:cxn modelId="{06A84D7C-E14D-477D-806D-67D629D6B5D3}" type="presOf" srcId="{21126AAF-F2FF-4CE2-BE67-835B93AA977C}" destId="{71C7639A-4CE6-4FB3-A023-26FD7106D9FE}" srcOrd="0" destOrd="0" presId="urn:microsoft.com/office/officeart/2005/8/layout/hList1"/>
    <dgm:cxn modelId="{F8860C85-09F0-4919-A08E-39E1F67173C5}" srcId="{455AA444-1EE0-4350-ABA2-92E4F6CB0E97}" destId="{B7D16FFF-C5B0-419C-9FE2-AA9E9D5CC4F9}" srcOrd="0" destOrd="0" parTransId="{65959812-D335-48E8-AE44-D0E7268D772B}" sibTransId="{62B208FD-DA3C-4925-A9F0-EA05C6713AB3}"/>
    <dgm:cxn modelId="{9330069D-A232-461C-B184-BB93A5CB7269}" type="presOf" srcId="{455AA444-1EE0-4350-ABA2-92E4F6CB0E97}" destId="{256290BA-CCA6-402D-ACC4-F9918C3DB2C9}" srcOrd="0" destOrd="0" presId="urn:microsoft.com/office/officeart/2005/8/layout/hList1"/>
    <dgm:cxn modelId="{00E370C3-0981-4204-B5A4-4C4A881D6784}" type="presOf" srcId="{08038780-5606-4764-BB5C-C02AFA0F9951}" destId="{71C7639A-4CE6-4FB3-A023-26FD7106D9FE}" srcOrd="0" destOrd="2" presId="urn:microsoft.com/office/officeart/2005/8/layout/hList1"/>
    <dgm:cxn modelId="{A5B90BDB-5AB9-478E-B9D4-5774C427F655}" type="presParOf" srcId="{256290BA-CCA6-402D-ACC4-F9918C3DB2C9}" destId="{6BDEEE63-13E1-4253-8B86-9CBF65BA2FC6}" srcOrd="0" destOrd="0" presId="urn:microsoft.com/office/officeart/2005/8/layout/hList1"/>
    <dgm:cxn modelId="{9667C792-0EEF-4F74-87A1-FADD2DD30739}" type="presParOf" srcId="{6BDEEE63-13E1-4253-8B86-9CBF65BA2FC6}" destId="{2BCE6231-A64A-4E73-8610-251368CF6FAA}" srcOrd="0" destOrd="0" presId="urn:microsoft.com/office/officeart/2005/8/layout/hList1"/>
    <dgm:cxn modelId="{69350442-767D-4F81-B99E-9DB12773D67E}" type="presParOf" srcId="{6BDEEE63-13E1-4253-8B86-9CBF65BA2FC6}" destId="{71C7639A-4CE6-4FB3-A023-26FD7106D9FE}"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55AA444-1EE0-4350-ABA2-92E4F6CB0E97}"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sl-SI"/>
        </a:p>
      </dgm:t>
    </dgm:pt>
    <dgm:pt modelId="{B7D16FFF-C5B0-419C-9FE2-AA9E9D5CC4F9}">
      <dgm:prSet phldrT="[besedilo]"/>
      <dgm:spPr>
        <a:solidFill>
          <a:srgbClr val="33CC33"/>
        </a:solidFill>
      </dgm:spPr>
      <dgm:t>
        <a:bodyPr/>
        <a:lstStyle/>
        <a:p>
          <a:r>
            <a:rPr lang="sl-SI" dirty="0"/>
            <a:t> </a:t>
          </a:r>
          <a:r>
            <a:rPr lang="sl-SI" dirty="0">
              <a:solidFill>
                <a:schemeClr val="tx1"/>
              </a:solidFill>
            </a:rPr>
            <a:t>Razvoj ustvarjalnih veščin</a:t>
          </a:r>
        </a:p>
      </dgm:t>
    </dgm:pt>
    <dgm:pt modelId="{65959812-D335-48E8-AE44-D0E7268D772B}" type="parTrans" cxnId="{F8860C85-09F0-4919-A08E-39E1F67173C5}">
      <dgm:prSet/>
      <dgm:spPr/>
      <dgm:t>
        <a:bodyPr/>
        <a:lstStyle/>
        <a:p>
          <a:endParaRPr lang="sl-SI"/>
        </a:p>
      </dgm:t>
    </dgm:pt>
    <dgm:pt modelId="{62B208FD-DA3C-4925-A9F0-EA05C6713AB3}" type="sibTrans" cxnId="{F8860C85-09F0-4919-A08E-39E1F67173C5}">
      <dgm:prSet/>
      <dgm:spPr/>
      <dgm:t>
        <a:bodyPr/>
        <a:lstStyle/>
        <a:p>
          <a:endParaRPr lang="sl-SI"/>
        </a:p>
      </dgm:t>
    </dgm:pt>
    <dgm:pt modelId="{6DE89917-04EA-43BC-B944-679744F4B372}">
      <dgm:prSet/>
      <dgm:spPr>
        <a:solidFill>
          <a:schemeClr val="bg1">
            <a:alpha val="90000"/>
          </a:schemeClr>
        </a:solidFill>
      </dgm:spPr>
      <dgm:t>
        <a:bodyPr/>
        <a:lstStyle/>
        <a:p>
          <a:r>
            <a:rPr lang="sl-SI" dirty="0"/>
            <a:t>Ustvarjalnost v predšolski vzgoji</a:t>
          </a:r>
        </a:p>
      </dgm:t>
    </dgm:pt>
    <dgm:pt modelId="{7B5A2ED9-E507-42E6-86DC-F924259ADC8F}" type="parTrans" cxnId="{B3D3C099-24CD-4FB8-9BAB-1AC784B3EF43}">
      <dgm:prSet/>
      <dgm:spPr/>
      <dgm:t>
        <a:bodyPr/>
        <a:lstStyle/>
        <a:p>
          <a:endParaRPr lang="sl-SI"/>
        </a:p>
      </dgm:t>
    </dgm:pt>
    <dgm:pt modelId="{32FB2CBD-39DD-4B02-BFCE-6F039B52A901}" type="sibTrans" cxnId="{B3D3C099-24CD-4FB8-9BAB-1AC784B3EF43}">
      <dgm:prSet/>
      <dgm:spPr/>
      <dgm:t>
        <a:bodyPr/>
        <a:lstStyle/>
        <a:p>
          <a:endParaRPr lang="sl-SI"/>
        </a:p>
      </dgm:t>
    </dgm:pt>
    <dgm:pt modelId="{C4B079FF-26C0-439A-A0FC-B1C1071EA803}">
      <dgm:prSet/>
      <dgm:spPr>
        <a:solidFill>
          <a:schemeClr val="bg1">
            <a:alpha val="90000"/>
          </a:schemeClr>
        </a:solidFill>
      </dgm:spPr>
      <dgm:t>
        <a:bodyPr/>
        <a:lstStyle/>
        <a:p>
          <a:r>
            <a:rPr lang="sl-SI" dirty="0"/>
            <a:t>Algoritmično mišljenje in ustvarjalnost</a:t>
          </a:r>
        </a:p>
      </dgm:t>
    </dgm:pt>
    <dgm:pt modelId="{F6980029-E92C-4C48-BF5E-B140B681734E}" type="parTrans" cxnId="{14F556A2-CD74-4032-AA9E-3CA20862A49F}">
      <dgm:prSet/>
      <dgm:spPr/>
      <dgm:t>
        <a:bodyPr/>
        <a:lstStyle/>
        <a:p>
          <a:endParaRPr lang="sl-SI"/>
        </a:p>
      </dgm:t>
    </dgm:pt>
    <dgm:pt modelId="{102D5FD9-6CE2-45D3-A1FD-7E285F48CD71}" type="sibTrans" cxnId="{14F556A2-CD74-4032-AA9E-3CA20862A49F}">
      <dgm:prSet/>
      <dgm:spPr/>
      <dgm:t>
        <a:bodyPr/>
        <a:lstStyle/>
        <a:p>
          <a:endParaRPr lang="sl-SI"/>
        </a:p>
      </dgm:t>
    </dgm:pt>
    <dgm:pt modelId="{256290BA-CCA6-402D-ACC4-F9918C3DB2C9}" type="pres">
      <dgm:prSet presAssocID="{455AA444-1EE0-4350-ABA2-92E4F6CB0E97}" presName="Name0" presStyleCnt="0">
        <dgm:presLayoutVars>
          <dgm:dir/>
          <dgm:animLvl val="lvl"/>
          <dgm:resizeHandles val="exact"/>
        </dgm:presLayoutVars>
      </dgm:prSet>
      <dgm:spPr/>
    </dgm:pt>
    <dgm:pt modelId="{6BDEEE63-13E1-4253-8B86-9CBF65BA2FC6}" type="pres">
      <dgm:prSet presAssocID="{B7D16FFF-C5B0-419C-9FE2-AA9E9D5CC4F9}" presName="composite" presStyleCnt="0"/>
      <dgm:spPr/>
    </dgm:pt>
    <dgm:pt modelId="{2BCE6231-A64A-4E73-8610-251368CF6FAA}" type="pres">
      <dgm:prSet presAssocID="{B7D16FFF-C5B0-419C-9FE2-AA9E9D5CC4F9}" presName="parTx" presStyleLbl="alignNode1" presStyleIdx="0" presStyleCnt="1">
        <dgm:presLayoutVars>
          <dgm:chMax val="0"/>
          <dgm:chPref val="0"/>
          <dgm:bulletEnabled val="1"/>
        </dgm:presLayoutVars>
      </dgm:prSet>
      <dgm:spPr/>
    </dgm:pt>
    <dgm:pt modelId="{71C7639A-4CE6-4FB3-A023-26FD7106D9FE}" type="pres">
      <dgm:prSet presAssocID="{B7D16FFF-C5B0-419C-9FE2-AA9E9D5CC4F9}" presName="desTx" presStyleLbl="alignAccFollowNode1" presStyleIdx="0" presStyleCnt="1">
        <dgm:presLayoutVars>
          <dgm:bulletEnabled val="1"/>
        </dgm:presLayoutVars>
      </dgm:prSet>
      <dgm:spPr/>
    </dgm:pt>
  </dgm:ptLst>
  <dgm:cxnLst>
    <dgm:cxn modelId="{EA128E27-B4DC-4DCB-ACCC-49594238A2E1}" type="presOf" srcId="{B7D16FFF-C5B0-419C-9FE2-AA9E9D5CC4F9}" destId="{2BCE6231-A64A-4E73-8610-251368CF6FAA}" srcOrd="0" destOrd="0" presId="urn:microsoft.com/office/officeart/2005/8/layout/hList1"/>
    <dgm:cxn modelId="{E743DC5E-F710-4AD2-916B-5875CE25CEFB}" type="presOf" srcId="{6DE89917-04EA-43BC-B944-679744F4B372}" destId="{71C7639A-4CE6-4FB3-A023-26FD7106D9FE}" srcOrd="0" destOrd="0" presId="urn:microsoft.com/office/officeart/2005/8/layout/hList1"/>
    <dgm:cxn modelId="{F1223851-B4CF-4B8C-A04D-492F3CF2462C}" type="presOf" srcId="{C4B079FF-26C0-439A-A0FC-B1C1071EA803}" destId="{71C7639A-4CE6-4FB3-A023-26FD7106D9FE}" srcOrd="0" destOrd="1" presId="urn:microsoft.com/office/officeart/2005/8/layout/hList1"/>
    <dgm:cxn modelId="{F8860C85-09F0-4919-A08E-39E1F67173C5}" srcId="{455AA444-1EE0-4350-ABA2-92E4F6CB0E97}" destId="{B7D16FFF-C5B0-419C-9FE2-AA9E9D5CC4F9}" srcOrd="0" destOrd="0" parTransId="{65959812-D335-48E8-AE44-D0E7268D772B}" sibTransId="{62B208FD-DA3C-4925-A9F0-EA05C6713AB3}"/>
    <dgm:cxn modelId="{B3D3C099-24CD-4FB8-9BAB-1AC784B3EF43}" srcId="{B7D16FFF-C5B0-419C-9FE2-AA9E9D5CC4F9}" destId="{6DE89917-04EA-43BC-B944-679744F4B372}" srcOrd="0" destOrd="0" parTransId="{7B5A2ED9-E507-42E6-86DC-F924259ADC8F}" sibTransId="{32FB2CBD-39DD-4B02-BFCE-6F039B52A901}"/>
    <dgm:cxn modelId="{9330069D-A232-461C-B184-BB93A5CB7269}" type="presOf" srcId="{455AA444-1EE0-4350-ABA2-92E4F6CB0E97}" destId="{256290BA-CCA6-402D-ACC4-F9918C3DB2C9}" srcOrd="0" destOrd="0" presId="urn:microsoft.com/office/officeart/2005/8/layout/hList1"/>
    <dgm:cxn modelId="{14F556A2-CD74-4032-AA9E-3CA20862A49F}" srcId="{B7D16FFF-C5B0-419C-9FE2-AA9E9D5CC4F9}" destId="{C4B079FF-26C0-439A-A0FC-B1C1071EA803}" srcOrd="1" destOrd="0" parTransId="{F6980029-E92C-4C48-BF5E-B140B681734E}" sibTransId="{102D5FD9-6CE2-45D3-A1FD-7E285F48CD71}"/>
    <dgm:cxn modelId="{A5B90BDB-5AB9-478E-B9D4-5774C427F655}" type="presParOf" srcId="{256290BA-CCA6-402D-ACC4-F9918C3DB2C9}" destId="{6BDEEE63-13E1-4253-8B86-9CBF65BA2FC6}" srcOrd="0" destOrd="0" presId="urn:microsoft.com/office/officeart/2005/8/layout/hList1"/>
    <dgm:cxn modelId="{9667C792-0EEF-4F74-87A1-FADD2DD30739}" type="presParOf" srcId="{6BDEEE63-13E1-4253-8B86-9CBF65BA2FC6}" destId="{2BCE6231-A64A-4E73-8610-251368CF6FAA}" srcOrd="0" destOrd="0" presId="urn:microsoft.com/office/officeart/2005/8/layout/hList1"/>
    <dgm:cxn modelId="{69350442-767D-4F81-B99E-9DB12773D67E}" type="presParOf" srcId="{6BDEEE63-13E1-4253-8B86-9CBF65BA2FC6}" destId="{71C7639A-4CE6-4FB3-A023-26FD7106D9FE}"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CE6231-A64A-4E73-8610-251368CF6FAA}">
      <dsp:nvSpPr>
        <dsp:cNvPr id="0" name=""/>
        <dsp:cNvSpPr/>
      </dsp:nvSpPr>
      <dsp:spPr>
        <a:xfrm>
          <a:off x="0" y="30600"/>
          <a:ext cx="11090275" cy="12672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2928" tIns="178816" rIns="312928" bIns="178816" numCol="1" spcCol="1270" anchor="ctr" anchorCtr="0">
          <a:noAutofit/>
        </a:bodyPr>
        <a:lstStyle/>
        <a:p>
          <a:pPr marL="0" lvl="0" indent="0" algn="ctr" defTabSz="1955800">
            <a:lnSpc>
              <a:spcPct val="90000"/>
            </a:lnSpc>
            <a:spcBef>
              <a:spcPct val="0"/>
            </a:spcBef>
            <a:spcAft>
              <a:spcPct val="35000"/>
            </a:spcAft>
            <a:buNone/>
          </a:pPr>
          <a:r>
            <a:rPr lang="sl-SI" sz="4400" kern="1200" dirty="0"/>
            <a:t>Algoritmično mišljenje </a:t>
          </a:r>
        </a:p>
      </dsp:txBody>
      <dsp:txXfrm>
        <a:off x="0" y="30600"/>
        <a:ext cx="11090275" cy="1267200"/>
      </dsp:txXfrm>
    </dsp:sp>
    <dsp:sp modelId="{71C7639A-4CE6-4FB3-A023-26FD7106D9FE}">
      <dsp:nvSpPr>
        <dsp:cNvPr id="0" name=""/>
        <dsp:cNvSpPr/>
      </dsp:nvSpPr>
      <dsp:spPr>
        <a:xfrm>
          <a:off x="0" y="1297801"/>
          <a:ext cx="11090275" cy="3261060"/>
        </a:xfrm>
        <a:prstGeom prst="rect">
          <a:avLst/>
        </a:prstGeom>
        <a:solidFill>
          <a:schemeClr val="bg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34696" tIns="234696" rIns="312928" bIns="352044" numCol="1" spcCol="1270" anchor="t" anchorCtr="0">
          <a:noAutofit/>
        </a:bodyPr>
        <a:lstStyle/>
        <a:p>
          <a:pPr marL="285750" lvl="1" indent="-285750" algn="l" defTabSz="1955800">
            <a:lnSpc>
              <a:spcPct val="90000"/>
            </a:lnSpc>
            <a:spcBef>
              <a:spcPct val="0"/>
            </a:spcBef>
            <a:spcAft>
              <a:spcPct val="15000"/>
            </a:spcAft>
            <a:buChar char="•"/>
          </a:pPr>
          <a:r>
            <a:rPr lang="sl-SI" sz="4400" kern="1200" dirty="0"/>
            <a:t>pomembnost algoritmičnega mišljenja</a:t>
          </a:r>
        </a:p>
        <a:p>
          <a:pPr marL="285750" lvl="1" indent="-285750" algn="l" defTabSz="1955800">
            <a:lnSpc>
              <a:spcPct val="90000"/>
            </a:lnSpc>
            <a:spcBef>
              <a:spcPct val="0"/>
            </a:spcBef>
            <a:spcAft>
              <a:spcPct val="15000"/>
            </a:spcAft>
            <a:buChar char="•"/>
          </a:pPr>
          <a:r>
            <a:rPr lang="sl-SI" sz="4400" kern="1200" dirty="0"/>
            <a:t>vrste algoritmičnega mišljenja</a:t>
          </a:r>
        </a:p>
        <a:p>
          <a:pPr marL="285750" lvl="1" indent="-285750" algn="l" defTabSz="1955800">
            <a:lnSpc>
              <a:spcPct val="90000"/>
            </a:lnSpc>
            <a:spcBef>
              <a:spcPct val="0"/>
            </a:spcBef>
            <a:spcAft>
              <a:spcPct val="15000"/>
            </a:spcAft>
            <a:buChar char="•"/>
          </a:pPr>
          <a:r>
            <a:rPr lang="sl-SI" sz="4400" kern="1200" dirty="0"/>
            <a:t>metode in tehnike za razvoj veščin algoritmičnega mišljenja</a:t>
          </a:r>
        </a:p>
      </dsp:txBody>
      <dsp:txXfrm>
        <a:off x="0" y="1297801"/>
        <a:ext cx="11090275" cy="32610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77CB5E-FC58-4601-A3D8-B7C635FBD92E}">
      <dsp:nvSpPr>
        <dsp:cNvPr id="0" name=""/>
        <dsp:cNvSpPr/>
      </dsp:nvSpPr>
      <dsp:spPr>
        <a:xfrm>
          <a:off x="0" y="40410"/>
          <a:ext cx="11090275" cy="1785600"/>
        </a:xfrm>
        <a:prstGeom prst="rect">
          <a:avLst/>
        </a:prstGeom>
        <a:solidFill>
          <a:srgbClr val="92D05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944" tIns="251968" rIns="440944" bIns="251968" numCol="1" spcCol="1270" anchor="ctr" anchorCtr="0">
          <a:noAutofit/>
        </a:bodyPr>
        <a:lstStyle/>
        <a:p>
          <a:pPr marL="0" lvl="0" indent="0" algn="ctr" defTabSz="2755900">
            <a:lnSpc>
              <a:spcPct val="90000"/>
            </a:lnSpc>
            <a:spcBef>
              <a:spcPct val="0"/>
            </a:spcBef>
            <a:spcAft>
              <a:spcPct val="35000"/>
            </a:spcAft>
            <a:buFont typeface="+mj-lt"/>
            <a:buNone/>
          </a:pPr>
          <a:r>
            <a:rPr lang="sl-SI" sz="6200" kern="1200" dirty="0">
              <a:solidFill>
                <a:schemeClr val="tx1"/>
              </a:solidFill>
            </a:rPr>
            <a:t>Raziskovanje in kognitivni razvoj</a:t>
          </a:r>
        </a:p>
      </dsp:txBody>
      <dsp:txXfrm>
        <a:off x="0" y="40410"/>
        <a:ext cx="11090275" cy="1785600"/>
      </dsp:txXfrm>
    </dsp:sp>
    <dsp:sp modelId="{5F7B2956-5D9F-45EA-9D27-420D679EE83B}">
      <dsp:nvSpPr>
        <dsp:cNvPr id="0" name=""/>
        <dsp:cNvSpPr/>
      </dsp:nvSpPr>
      <dsp:spPr>
        <a:xfrm>
          <a:off x="0" y="1866422"/>
          <a:ext cx="11090275" cy="2723040"/>
        </a:xfrm>
        <a:prstGeom prst="rect">
          <a:avLst/>
        </a:prstGeom>
        <a:solidFill>
          <a:schemeClr val="bg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Font typeface="Arial" panose="020B0604020202020204" pitchFamily="34" charset="0"/>
            <a:buChar char="•"/>
          </a:pPr>
          <a:r>
            <a:rPr lang="sl-SI" sz="2800" kern="1200" dirty="0"/>
            <a:t>Matematika </a:t>
          </a:r>
        </a:p>
        <a:p>
          <a:pPr marL="285750" lvl="1" indent="-285750" algn="l" defTabSz="1244600">
            <a:lnSpc>
              <a:spcPct val="90000"/>
            </a:lnSpc>
            <a:spcBef>
              <a:spcPct val="0"/>
            </a:spcBef>
            <a:spcAft>
              <a:spcPct val="15000"/>
            </a:spcAft>
            <a:buFont typeface="Arial" panose="020B0604020202020204" pitchFamily="34" charset="0"/>
            <a:buChar char="•"/>
          </a:pPr>
          <a:r>
            <a:rPr lang="sl-SI" sz="2800" kern="1200" dirty="0"/>
            <a:t>Logika</a:t>
          </a:r>
        </a:p>
        <a:p>
          <a:pPr marL="285750" lvl="1" indent="-285750" algn="l" defTabSz="1244600">
            <a:lnSpc>
              <a:spcPct val="90000"/>
            </a:lnSpc>
            <a:spcBef>
              <a:spcPct val="0"/>
            </a:spcBef>
            <a:spcAft>
              <a:spcPct val="15000"/>
            </a:spcAft>
            <a:buFont typeface="Arial" panose="020B0604020202020204" pitchFamily="34" charset="0"/>
            <a:buChar char="•"/>
          </a:pPr>
          <a:r>
            <a:rPr lang="sl-SI" sz="2800" kern="1200" dirty="0"/>
            <a:t>Naravoslovje</a:t>
          </a:r>
        </a:p>
      </dsp:txBody>
      <dsp:txXfrm>
        <a:off x="0" y="1866422"/>
        <a:ext cx="11090275" cy="27230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CE6231-A64A-4E73-8610-251368CF6FAA}">
      <dsp:nvSpPr>
        <dsp:cNvPr id="0" name=""/>
        <dsp:cNvSpPr/>
      </dsp:nvSpPr>
      <dsp:spPr>
        <a:xfrm>
          <a:off x="0" y="4051"/>
          <a:ext cx="11090275" cy="1814400"/>
        </a:xfrm>
        <a:prstGeom prst="rect">
          <a:avLst/>
        </a:prstGeom>
        <a:solidFill>
          <a:srgbClr val="FFC0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8056" tIns="256032" rIns="448056" bIns="256032" numCol="1" spcCol="1270" anchor="ctr" anchorCtr="0">
          <a:noAutofit/>
        </a:bodyPr>
        <a:lstStyle/>
        <a:p>
          <a:pPr marL="0" lvl="0" indent="0" algn="ctr" defTabSz="2800350">
            <a:lnSpc>
              <a:spcPct val="90000"/>
            </a:lnSpc>
            <a:spcBef>
              <a:spcPct val="0"/>
            </a:spcBef>
            <a:spcAft>
              <a:spcPct val="35000"/>
            </a:spcAft>
            <a:buNone/>
          </a:pPr>
          <a:r>
            <a:rPr lang="sl-SI" sz="6300" kern="1200" dirty="0"/>
            <a:t>Razvoj jezika in komunikacije</a:t>
          </a:r>
        </a:p>
      </dsp:txBody>
      <dsp:txXfrm>
        <a:off x="0" y="4051"/>
        <a:ext cx="11090275" cy="1814400"/>
      </dsp:txXfrm>
    </dsp:sp>
    <dsp:sp modelId="{71C7639A-4CE6-4FB3-A023-26FD7106D9FE}">
      <dsp:nvSpPr>
        <dsp:cNvPr id="0" name=""/>
        <dsp:cNvSpPr/>
      </dsp:nvSpPr>
      <dsp:spPr>
        <a:xfrm>
          <a:off x="0" y="1818451"/>
          <a:ext cx="11090275" cy="2766960"/>
        </a:xfrm>
        <a:prstGeom prst="rect">
          <a:avLst/>
        </a:prstGeom>
        <a:solidFill>
          <a:schemeClr val="bg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70688" rIns="227584" bIns="256032" numCol="1" spcCol="1270" anchor="t" anchorCtr="0">
          <a:noAutofit/>
        </a:bodyPr>
        <a:lstStyle/>
        <a:p>
          <a:pPr marL="285750" lvl="1" indent="-285750" algn="l" defTabSz="1422400">
            <a:lnSpc>
              <a:spcPct val="90000"/>
            </a:lnSpc>
            <a:spcBef>
              <a:spcPct val="0"/>
            </a:spcBef>
            <a:spcAft>
              <a:spcPct val="15000"/>
            </a:spcAft>
            <a:buChar char="•"/>
          </a:pPr>
          <a:r>
            <a:rPr lang="sl-SI" sz="3200" kern="1200" dirty="0"/>
            <a:t>Razvoj maternega jezika </a:t>
          </a:r>
        </a:p>
        <a:p>
          <a:pPr marL="285750" lvl="1" indent="-285750" algn="l" defTabSz="1422400">
            <a:lnSpc>
              <a:spcPct val="90000"/>
            </a:lnSpc>
            <a:spcBef>
              <a:spcPct val="0"/>
            </a:spcBef>
            <a:spcAft>
              <a:spcPct val="15000"/>
            </a:spcAft>
            <a:buChar char="•"/>
          </a:pPr>
          <a:r>
            <a:rPr lang="sl-SI" sz="3200" kern="1200" dirty="0"/>
            <a:t>Razvoj prvega tujega jezika</a:t>
          </a:r>
        </a:p>
      </dsp:txBody>
      <dsp:txXfrm>
        <a:off x="0" y="1818451"/>
        <a:ext cx="11090275" cy="27669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CE6231-A64A-4E73-8610-251368CF6FAA}">
      <dsp:nvSpPr>
        <dsp:cNvPr id="0" name=""/>
        <dsp:cNvSpPr/>
      </dsp:nvSpPr>
      <dsp:spPr>
        <a:xfrm>
          <a:off x="0" y="4051"/>
          <a:ext cx="11090275" cy="1814400"/>
        </a:xfrm>
        <a:prstGeom prst="rect">
          <a:avLst/>
        </a:prstGeom>
        <a:solidFill>
          <a:schemeClr val="accent2">
            <a:lumMod val="60000"/>
            <a:lumOff val="4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8056" tIns="256032" rIns="448056" bIns="256032" numCol="1" spcCol="1270" anchor="ctr" anchorCtr="0">
          <a:noAutofit/>
        </a:bodyPr>
        <a:lstStyle/>
        <a:p>
          <a:pPr marL="0" lvl="0" indent="0" algn="ctr" defTabSz="2800350">
            <a:lnSpc>
              <a:spcPct val="90000"/>
            </a:lnSpc>
            <a:spcBef>
              <a:spcPct val="0"/>
            </a:spcBef>
            <a:spcAft>
              <a:spcPct val="35000"/>
            </a:spcAft>
            <a:buNone/>
          </a:pPr>
          <a:r>
            <a:rPr lang="sl-SI" sz="6300" kern="1200" dirty="0"/>
            <a:t>Socialni in čustveni razvoj</a:t>
          </a:r>
        </a:p>
      </dsp:txBody>
      <dsp:txXfrm>
        <a:off x="0" y="4051"/>
        <a:ext cx="11090275" cy="1814400"/>
      </dsp:txXfrm>
    </dsp:sp>
    <dsp:sp modelId="{71C7639A-4CE6-4FB3-A023-26FD7106D9FE}">
      <dsp:nvSpPr>
        <dsp:cNvPr id="0" name=""/>
        <dsp:cNvSpPr/>
      </dsp:nvSpPr>
      <dsp:spPr>
        <a:xfrm>
          <a:off x="0" y="1818451"/>
          <a:ext cx="11090275" cy="2766960"/>
        </a:xfrm>
        <a:prstGeom prst="rect">
          <a:avLst/>
        </a:prstGeom>
        <a:solidFill>
          <a:schemeClr val="bg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3360" tIns="213360" rIns="284480" bIns="320040" numCol="1" spcCol="1270" anchor="t" anchorCtr="0">
          <a:noAutofit/>
        </a:bodyPr>
        <a:lstStyle/>
        <a:p>
          <a:pPr marL="285750" lvl="1" indent="-285750" algn="l" defTabSz="1778000">
            <a:lnSpc>
              <a:spcPct val="90000"/>
            </a:lnSpc>
            <a:spcBef>
              <a:spcPct val="0"/>
            </a:spcBef>
            <a:spcAft>
              <a:spcPct val="15000"/>
            </a:spcAft>
            <a:buChar char="•"/>
          </a:pPr>
          <a:r>
            <a:rPr lang="sl-SI" sz="4000" kern="1200" dirty="0"/>
            <a:t>Socialno in čustveno učenje</a:t>
          </a:r>
        </a:p>
        <a:p>
          <a:pPr marL="285750" lvl="1" indent="-285750" algn="l" defTabSz="1778000">
            <a:lnSpc>
              <a:spcPct val="90000"/>
            </a:lnSpc>
            <a:spcBef>
              <a:spcPct val="0"/>
            </a:spcBef>
            <a:spcAft>
              <a:spcPct val="15000"/>
            </a:spcAft>
            <a:buChar char="•"/>
          </a:pPr>
          <a:r>
            <a:rPr lang="sl-SI" sz="4000" kern="1200" dirty="0"/>
            <a:t>Življenjske socialne veščine</a:t>
          </a:r>
        </a:p>
      </dsp:txBody>
      <dsp:txXfrm>
        <a:off x="0" y="1818451"/>
        <a:ext cx="11090275" cy="27669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CE6231-A64A-4E73-8610-251368CF6FAA}">
      <dsp:nvSpPr>
        <dsp:cNvPr id="0" name=""/>
        <dsp:cNvSpPr/>
      </dsp:nvSpPr>
      <dsp:spPr>
        <a:xfrm>
          <a:off x="0" y="4051"/>
          <a:ext cx="11090275" cy="1814400"/>
        </a:xfrm>
        <a:prstGeom prst="rect">
          <a:avLst/>
        </a:prstGeom>
        <a:solidFill>
          <a:srgbClr val="9966FF"/>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8056" tIns="256032" rIns="448056" bIns="256032" numCol="1" spcCol="1270" anchor="ctr" anchorCtr="0">
          <a:noAutofit/>
        </a:bodyPr>
        <a:lstStyle/>
        <a:p>
          <a:pPr marL="0" lvl="0" indent="0" algn="ctr" defTabSz="2800350">
            <a:lnSpc>
              <a:spcPct val="90000"/>
            </a:lnSpc>
            <a:spcBef>
              <a:spcPct val="0"/>
            </a:spcBef>
            <a:spcAft>
              <a:spcPct val="35000"/>
            </a:spcAft>
            <a:buNone/>
          </a:pPr>
          <a:r>
            <a:rPr lang="sl-SI" sz="6300" kern="1200" dirty="0"/>
            <a:t>Razvoj motoričnih sposobnosti </a:t>
          </a:r>
        </a:p>
      </dsp:txBody>
      <dsp:txXfrm>
        <a:off x="0" y="4051"/>
        <a:ext cx="11090275" cy="1814400"/>
      </dsp:txXfrm>
    </dsp:sp>
    <dsp:sp modelId="{71C7639A-4CE6-4FB3-A023-26FD7106D9FE}">
      <dsp:nvSpPr>
        <dsp:cNvPr id="0" name=""/>
        <dsp:cNvSpPr/>
      </dsp:nvSpPr>
      <dsp:spPr>
        <a:xfrm>
          <a:off x="0" y="1818451"/>
          <a:ext cx="11090275" cy="2766960"/>
        </a:xfrm>
        <a:prstGeom prst="rect">
          <a:avLst/>
        </a:prstGeom>
        <a:solidFill>
          <a:schemeClr val="bg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sl-SI" sz="2800" kern="1200" dirty="0"/>
            <a:t>Športne in igralne veščine</a:t>
          </a:r>
        </a:p>
        <a:p>
          <a:pPr marL="285750" lvl="1" indent="-285750" algn="l" defTabSz="1244600">
            <a:lnSpc>
              <a:spcPct val="90000"/>
            </a:lnSpc>
            <a:spcBef>
              <a:spcPct val="0"/>
            </a:spcBef>
            <a:spcAft>
              <a:spcPct val="15000"/>
            </a:spcAft>
            <a:buChar char="•"/>
          </a:pPr>
          <a:r>
            <a:rPr lang="de-DE" sz="2800" kern="1200" dirty="0" err="1"/>
            <a:t>Umetnost</a:t>
          </a:r>
          <a:r>
            <a:rPr lang="de-DE" sz="2800" kern="1200" dirty="0"/>
            <a:t> in ročne spretnosti</a:t>
          </a:r>
          <a:endParaRPr lang="sl-SI" sz="2800" kern="1200" dirty="0"/>
        </a:p>
        <a:p>
          <a:pPr marL="285750" lvl="1" indent="-285750" algn="l" defTabSz="1244600">
            <a:lnSpc>
              <a:spcPct val="90000"/>
            </a:lnSpc>
            <a:spcBef>
              <a:spcPct val="0"/>
            </a:spcBef>
            <a:spcAft>
              <a:spcPct val="15000"/>
            </a:spcAft>
            <a:buChar char="•"/>
          </a:pPr>
          <a:r>
            <a:rPr lang="sl-SI" sz="2800" kern="1200" dirty="0"/>
            <a:t>Glasba, ples in igra</a:t>
          </a:r>
        </a:p>
      </dsp:txBody>
      <dsp:txXfrm>
        <a:off x="0" y="1818451"/>
        <a:ext cx="11090275" cy="276696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CE6231-A64A-4E73-8610-251368CF6FAA}">
      <dsp:nvSpPr>
        <dsp:cNvPr id="0" name=""/>
        <dsp:cNvSpPr/>
      </dsp:nvSpPr>
      <dsp:spPr>
        <a:xfrm>
          <a:off x="0" y="30600"/>
          <a:ext cx="11090275" cy="12672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2928" tIns="178816" rIns="312928" bIns="178816" numCol="1" spcCol="1270" anchor="ctr" anchorCtr="0">
          <a:noAutofit/>
        </a:bodyPr>
        <a:lstStyle/>
        <a:p>
          <a:pPr marL="0" lvl="0" indent="0" algn="ctr" defTabSz="1955800">
            <a:lnSpc>
              <a:spcPct val="90000"/>
            </a:lnSpc>
            <a:spcBef>
              <a:spcPct val="0"/>
            </a:spcBef>
            <a:spcAft>
              <a:spcPct val="35000"/>
            </a:spcAft>
            <a:buNone/>
          </a:pPr>
          <a:r>
            <a:rPr lang="sl-SI" sz="4400" kern="1200" dirty="0"/>
            <a:t>Razvoj veščin za spodbujanje samostojnosti</a:t>
          </a:r>
        </a:p>
      </dsp:txBody>
      <dsp:txXfrm>
        <a:off x="0" y="30600"/>
        <a:ext cx="11090275" cy="1267200"/>
      </dsp:txXfrm>
    </dsp:sp>
    <dsp:sp modelId="{71C7639A-4CE6-4FB3-A023-26FD7106D9FE}">
      <dsp:nvSpPr>
        <dsp:cNvPr id="0" name=""/>
        <dsp:cNvSpPr/>
      </dsp:nvSpPr>
      <dsp:spPr>
        <a:xfrm>
          <a:off x="0" y="1297801"/>
          <a:ext cx="11090275" cy="3261060"/>
        </a:xfrm>
        <a:prstGeom prst="rect">
          <a:avLst/>
        </a:prstGeom>
        <a:solidFill>
          <a:schemeClr val="bg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34696" tIns="234696" rIns="312928" bIns="352044" numCol="1" spcCol="1270" anchor="t" anchorCtr="0">
          <a:noAutofit/>
        </a:bodyPr>
        <a:lstStyle/>
        <a:p>
          <a:pPr marL="285750" lvl="1" indent="-285750" algn="l" defTabSz="1955800">
            <a:lnSpc>
              <a:spcPct val="90000"/>
            </a:lnSpc>
            <a:spcBef>
              <a:spcPct val="0"/>
            </a:spcBef>
            <a:spcAft>
              <a:spcPct val="15000"/>
            </a:spcAft>
            <a:buChar char="•"/>
          </a:pPr>
          <a:r>
            <a:rPr lang="sl-SI" sz="4400" kern="1200" dirty="0"/>
            <a:t>Vsakodnevne veščine za razvijanje samostojnosti</a:t>
          </a:r>
        </a:p>
        <a:p>
          <a:pPr marL="285750" lvl="1" indent="-285750" algn="l" defTabSz="1955800">
            <a:lnSpc>
              <a:spcPct val="90000"/>
            </a:lnSpc>
            <a:spcBef>
              <a:spcPct val="0"/>
            </a:spcBef>
            <a:spcAft>
              <a:spcPct val="15000"/>
            </a:spcAft>
            <a:buChar char="•"/>
          </a:pPr>
          <a:r>
            <a:rPr lang="sl-SI" sz="4400" kern="1200" dirty="0"/>
            <a:t>Vzgoja za zdravje</a:t>
          </a:r>
        </a:p>
        <a:p>
          <a:pPr marL="285750" lvl="1" indent="-285750" algn="l" defTabSz="1955800">
            <a:lnSpc>
              <a:spcPct val="90000"/>
            </a:lnSpc>
            <a:spcBef>
              <a:spcPct val="0"/>
            </a:spcBef>
            <a:spcAft>
              <a:spcPct val="15000"/>
            </a:spcAft>
            <a:buChar char="•"/>
          </a:pPr>
          <a:r>
            <a:rPr lang="sl-SI" sz="4400" kern="1200" dirty="0"/>
            <a:t>Družboslovje</a:t>
          </a:r>
        </a:p>
      </dsp:txBody>
      <dsp:txXfrm>
        <a:off x="0" y="1297801"/>
        <a:ext cx="11090275" cy="326106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CE6231-A64A-4E73-8610-251368CF6FAA}">
      <dsp:nvSpPr>
        <dsp:cNvPr id="0" name=""/>
        <dsp:cNvSpPr/>
      </dsp:nvSpPr>
      <dsp:spPr>
        <a:xfrm>
          <a:off x="0" y="3938"/>
          <a:ext cx="11090275" cy="1526400"/>
        </a:xfrm>
        <a:prstGeom prst="rect">
          <a:avLst/>
        </a:prstGeom>
        <a:solidFill>
          <a:srgbClr val="33CC33"/>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6936" tIns="215392" rIns="376936" bIns="215392" numCol="1" spcCol="1270" anchor="ctr" anchorCtr="0">
          <a:noAutofit/>
        </a:bodyPr>
        <a:lstStyle/>
        <a:p>
          <a:pPr marL="0" lvl="0" indent="0" algn="ctr" defTabSz="2355850">
            <a:lnSpc>
              <a:spcPct val="90000"/>
            </a:lnSpc>
            <a:spcBef>
              <a:spcPct val="0"/>
            </a:spcBef>
            <a:spcAft>
              <a:spcPct val="35000"/>
            </a:spcAft>
            <a:buNone/>
          </a:pPr>
          <a:r>
            <a:rPr lang="sl-SI" sz="5300" kern="1200" dirty="0"/>
            <a:t> </a:t>
          </a:r>
          <a:r>
            <a:rPr lang="sl-SI" sz="5300" kern="1200" dirty="0">
              <a:solidFill>
                <a:schemeClr val="tx1"/>
              </a:solidFill>
            </a:rPr>
            <a:t>Razvoj ustvarjalnih veščin</a:t>
          </a:r>
        </a:p>
      </dsp:txBody>
      <dsp:txXfrm>
        <a:off x="0" y="3938"/>
        <a:ext cx="11090275" cy="1526400"/>
      </dsp:txXfrm>
    </dsp:sp>
    <dsp:sp modelId="{71C7639A-4CE6-4FB3-A023-26FD7106D9FE}">
      <dsp:nvSpPr>
        <dsp:cNvPr id="0" name=""/>
        <dsp:cNvSpPr/>
      </dsp:nvSpPr>
      <dsp:spPr>
        <a:xfrm>
          <a:off x="0" y="1530338"/>
          <a:ext cx="11090275" cy="3055184"/>
        </a:xfrm>
        <a:prstGeom prst="rect">
          <a:avLst/>
        </a:prstGeom>
        <a:solidFill>
          <a:schemeClr val="bg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2702" tIns="282702" rIns="376936" bIns="424053" numCol="1" spcCol="1270" anchor="t" anchorCtr="0">
          <a:noAutofit/>
        </a:bodyPr>
        <a:lstStyle/>
        <a:p>
          <a:pPr marL="285750" lvl="1" indent="-285750" algn="l" defTabSz="2355850">
            <a:lnSpc>
              <a:spcPct val="90000"/>
            </a:lnSpc>
            <a:spcBef>
              <a:spcPct val="0"/>
            </a:spcBef>
            <a:spcAft>
              <a:spcPct val="15000"/>
            </a:spcAft>
            <a:buChar char="•"/>
          </a:pPr>
          <a:r>
            <a:rPr lang="sl-SI" sz="5300" kern="1200" dirty="0"/>
            <a:t>Ustvarjalnost v predšolski vzgoji</a:t>
          </a:r>
        </a:p>
        <a:p>
          <a:pPr marL="285750" lvl="1" indent="-285750" algn="l" defTabSz="2355850">
            <a:lnSpc>
              <a:spcPct val="90000"/>
            </a:lnSpc>
            <a:spcBef>
              <a:spcPct val="0"/>
            </a:spcBef>
            <a:spcAft>
              <a:spcPct val="15000"/>
            </a:spcAft>
            <a:buChar char="•"/>
          </a:pPr>
          <a:r>
            <a:rPr lang="sl-SI" sz="5300" kern="1200" dirty="0"/>
            <a:t>Algoritmično mišljenje in ustvarjalnost</a:t>
          </a:r>
        </a:p>
      </dsp:txBody>
      <dsp:txXfrm>
        <a:off x="0" y="1530338"/>
        <a:ext cx="11090275" cy="3055184"/>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90"/>
              </a:spcBef>
              <a:spcAft>
                <a:spcPts val="0"/>
              </a:spcAft>
              <a:buSzPts val="1400"/>
              <a:buNone/>
              <a:defRPr sz="1300" b="0" i="0" u="none" strike="noStrike" cap="none">
                <a:solidFill>
                  <a:schemeClr val="dk1"/>
                </a:solidFill>
                <a:latin typeface="Calibri"/>
                <a:ea typeface="Calibri"/>
                <a:cs typeface="Calibri"/>
                <a:sym typeface="Calibri"/>
              </a:defRPr>
            </a:lvl1pPr>
            <a:lvl2pPr marL="914400" marR="0" lvl="1" indent="-228600" algn="l" rtl="0">
              <a:spcBef>
                <a:spcPts val="390"/>
              </a:spcBef>
              <a:spcAft>
                <a:spcPts val="0"/>
              </a:spcAft>
              <a:buSzPts val="1400"/>
              <a:buNone/>
              <a:defRPr sz="1300" b="0" i="0" u="none" strike="noStrike" cap="none">
                <a:solidFill>
                  <a:schemeClr val="dk1"/>
                </a:solidFill>
                <a:latin typeface="Calibri"/>
                <a:ea typeface="Calibri"/>
                <a:cs typeface="Calibri"/>
                <a:sym typeface="Calibri"/>
              </a:defRPr>
            </a:lvl2pPr>
            <a:lvl3pPr marL="1371600" marR="0" lvl="2" indent="-228600" algn="l" rtl="0">
              <a:spcBef>
                <a:spcPts val="390"/>
              </a:spcBef>
              <a:spcAft>
                <a:spcPts val="0"/>
              </a:spcAft>
              <a:buSzPts val="1400"/>
              <a:buNone/>
              <a:defRPr sz="1300" b="0" i="0" u="none" strike="noStrike" cap="none">
                <a:solidFill>
                  <a:schemeClr val="dk1"/>
                </a:solidFill>
                <a:latin typeface="Calibri"/>
                <a:ea typeface="Calibri"/>
                <a:cs typeface="Calibri"/>
                <a:sym typeface="Calibri"/>
              </a:defRPr>
            </a:lvl3pPr>
            <a:lvl4pPr marL="1828800" marR="0" lvl="3" indent="-228600" algn="l" rtl="0">
              <a:spcBef>
                <a:spcPts val="390"/>
              </a:spcBef>
              <a:spcAft>
                <a:spcPts val="0"/>
              </a:spcAft>
              <a:buSzPts val="1400"/>
              <a:buNone/>
              <a:defRPr sz="1300" b="0" i="0" u="none" strike="noStrike" cap="none">
                <a:solidFill>
                  <a:schemeClr val="dk1"/>
                </a:solidFill>
                <a:latin typeface="Calibri"/>
                <a:ea typeface="Calibri"/>
                <a:cs typeface="Calibri"/>
                <a:sym typeface="Calibri"/>
              </a:defRPr>
            </a:lvl4pPr>
            <a:lvl5pPr marL="2286000" marR="0" lvl="4" indent="-228600" algn="l" rtl="0">
              <a:spcBef>
                <a:spcPts val="390"/>
              </a:spcBef>
              <a:spcAft>
                <a:spcPts val="0"/>
              </a:spcAft>
              <a:buSzPts val="1400"/>
              <a:buNone/>
              <a:defRPr sz="13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 name="Google Shape;58;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tr-TR" dirty="0"/>
              <a:t>Sunum sırasında slaytlarda yeri geldikçe belirlediğimiz 17 soruyu sorup cevapları birlikte değerlendirebiliriz. </a:t>
            </a:r>
            <a:endParaRPr dirty="0"/>
          </a:p>
        </p:txBody>
      </p:sp>
      <p:sp>
        <p:nvSpPr>
          <p:cNvPr id="59" name="Google Shape;59;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8" name="Google Shape;598;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9" name="Google Shape;599;p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777528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54151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8" name="Google Shape;598;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99" name="Google Shape;599;p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extLst>
      <p:ext uri="{BB962C8B-B14F-4D97-AF65-F5344CB8AC3E}">
        <p14:creationId xmlns:p14="http://schemas.microsoft.com/office/powerpoint/2010/main" val="288690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 name="Google Shape;77;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 name="Google Shape;78;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US" dirty="0"/>
              <a:t>An algorithm is a set of rules that define a sequence of operations.</a:t>
            </a:r>
          </a:p>
          <a:p>
            <a:r>
              <a:rPr lang="en-US" dirty="0"/>
              <a:t>Often when we think of algorithms we think of them in terms of</a:t>
            </a:r>
          </a:p>
          <a:p>
            <a:r>
              <a:rPr lang="en-US" dirty="0"/>
              <a:t>computers, </a:t>
            </a:r>
            <a:r>
              <a:rPr lang="en-US" dirty="0" err="1"/>
              <a:t>ie</a:t>
            </a:r>
            <a:r>
              <a:rPr lang="en-US" dirty="0"/>
              <a:t> a series of instructions that tell a computer what to</a:t>
            </a:r>
          </a:p>
          <a:p>
            <a:r>
              <a:rPr lang="en-US" dirty="0"/>
              <a:t>do. Famous algorithms that dominate our everyday lives include</a:t>
            </a:r>
          </a:p>
          <a:p>
            <a:r>
              <a:rPr lang="en-US" dirty="0"/>
              <a:t>Google Search, Facebook’s News Feed and the ‘You may also like’</a:t>
            </a:r>
          </a:p>
          <a:p>
            <a:r>
              <a:rPr lang="en-US" dirty="0"/>
              <a:t>suggestions on Amazon.</a:t>
            </a:r>
            <a:endParaRPr lang="sl-SI" dirty="0"/>
          </a:p>
          <a:p>
            <a:endParaRPr lang="sl-SI" dirty="0"/>
          </a:p>
          <a:p>
            <a:endParaRPr lang="sl-SI" dirty="0"/>
          </a:p>
          <a:p>
            <a:r>
              <a:rPr lang="en-US" dirty="0"/>
              <a:t>However, algorithms aren’t restricted to computers. They can also</a:t>
            </a:r>
          </a:p>
          <a:p>
            <a:r>
              <a:rPr lang="en-US" dirty="0"/>
              <a:t>be written for humans and everyday activities, for example getting</a:t>
            </a:r>
          </a:p>
          <a:p>
            <a:r>
              <a:rPr lang="en-US" dirty="0"/>
              <a:t>dressed in the morning or making a cup of tea.  The steps and</a:t>
            </a:r>
          </a:p>
          <a:p>
            <a:r>
              <a:rPr lang="en-US" dirty="0"/>
              <a:t>rules that we follow for these processes determine whether we</a:t>
            </a:r>
          </a:p>
          <a:p>
            <a:r>
              <a:rPr lang="en-US" dirty="0"/>
              <a:t>achieve success or failure. Of course, in order to work effectively, the</a:t>
            </a:r>
          </a:p>
          <a:p>
            <a:r>
              <a:rPr lang="en-US" dirty="0"/>
              <a:t>rules or instructions on which an algorithm runs must be clear and</a:t>
            </a:r>
          </a:p>
          <a:p>
            <a:r>
              <a:rPr lang="en-US" dirty="0"/>
              <a:t>unambiguous. If they are not, the algorithm malfunctions or breaks</a:t>
            </a:r>
            <a:endParaRPr lang="sl-SI" dirty="0"/>
          </a:p>
          <a:p>
            <a:endParaRPr lang="sl-SI" dirty="0"/>
          </a:p>
          <a:p>
            <a:endParaRPr lang="sl-SI" dirty="0"/>
          </a:p>
          <a:p>
            <a:r>
              <a:rPr lang="sl-SI" dirty="0" err="1"/>
              <a:t>The</a:t>
            </a:r>
            <a:r>
              <a:rPr lang="sl-SI" dirty="0"/>
              <a:t> </a:t>
            </a:r>
            <a:r>
              <a:rPr lang="sl-SI" dirty="0" err="1"/>
              <a:t>word</a:t>
            </a:r>
            <a:r>
              <a:rPr lang="sl-SI" dirty="0"/>
              <a:t> '</a:t>
            </a:r>
            <a:r>
              <a:rPr lang="sl-SI" dirty="0" err="1"/>
              <a:t>algorithm</a:t>
            </a:r>
            <a:r>
              <a:rPr lang="sl-SI" dirty="0"/>
              <a:t>' </a:t>
            </a:r>
            <a:r>
              <a:rPr lang="sl-SI" dirty="0" err="1"/>
              <a:t>has</a:t>
            </a:r>
            <a:r>
              <a:rPr lang="sl-SI" dirty="0"/>
              <a:t> </a:t>
            </a:r>
            <a:r>
              <a:rPr lang="sl-SI" dirty="0" err="1"/>
              <a:t>its</a:t>
            </a:r>
            <a:r>
              <a:rPr lang="sl-SI" dirty="0"/>
              <a:t> </a:t>
            </a:r>
            <a:r>
              <a:rPr lang="sl-SI" dirty="0" err="1"/>
              <a:t>roots</a:t>
            </a:r>
            <a:r>
              <a:rPr lang="sl-SI" dirty="0"/>
              <a:t> in </a:t>
            </a:r>
            <a:r>
              <a:rPr lang="sl-SI" dirty="0" err="1"/>
              <a:t>Latinizing</a:t>
            </a:r>
            <a:r>
              <a:rPr lang="sl-SI" dirty="0"/>
              <a:t> </a:t>
            </a:r>
            <a:r>
              <a:rPr lang="sl-SI" dirty="0" err="1"/>
              <a:t>the</a:t>
            </a:r>
            <a:r>
              <a:rPr lang="sl-SI" dirty="0"/>
              <a:t> </a:t>
            </a:r>
            <a:r>
              <a:rPr lang="sl-SI" dirty="0" err="1"/>
              <a:t>nisba</a:t>
            </a:r>
            <a:r>
              <a:rPr lang="sl-SI" dirty="0"/>
              <a:t>, </a:t>
            </a:r>
            <a:r>
              <a:rPr lang="sl-SI" dirty="0" err="1"/>
              <a:t>indicating</a:t>
            </a:r>
            <a:r>
              <a:rPr lang="sl-SI" dirty="0"/>
              <a:t> his </a:t>
            </a:r>
            <a:r>
              <a:rPr lang="sl-SI" dirty="0" err="1"/>
              <a:t>geographic</a:t>
            </a:r>
            <a:r>
              <a:rPr lang="sl-SI" dirty="0"/>
              <a:t> </a:t>
            </a:r>
            <a:r>
              <a:rPr lang="sl-SI" dirty="0" err="1"/>
              <a:t>origin</a:t>
            </a:r>
            <a:r>
              <a:rPr lang="sl-SI" dirty="0"/>
              <a:t>, of </a:t>
            </a:r>
            <a:r>
              <a:rPr lang="sl-SI" dirty="0" err="1"/>
              <a:t>the</a:t>
            </a:r>
            <a:r>
              <a:rPr lang="sl-SI" dirty="0"/>
              <a:t> name of </a:t>
            </a:r>
            <a:r>
              <a:rPr lang="sl-SI" dirty="0" err="1"/>
              <a:t>Persian</a:t>
            </a:r>
            <a:r>
              <a:rPr lang="sl-SI" dirty="0"/>
              <a:t> </a:t>
            </a:r>
            <a:r>
              <a:rPr lang="sl-SI" dirty="0" err="1"/>
              <a:t>mathematician</a:t>
            </a:r>
            <a:r>
              <a:rPr lang="sl-SI" dirty="0"/>
              <a:t> </a:t>
            </a:r>
            <a:r>
              <a:rPr lang="sl-SI" dirty="0" err="1"/>
              <a:t>Muhammad</a:t>
            </a:r>
            <a:r>
              <a:rPr lang="sl-SI" dirty="0"/>
              <a:t> </a:t>
            </a:r>
            <a:r>
              <a:rPr lang="sl-SI" dirty="0" err="1"/>
              <a:t>ibn</a:t>
            </a:r>
            <a:r>
              <a:rPr lang="sl-SI" dirty="0"/>
              <a:t> Musa </a:t>
            </a:r>
            <a:r>
              <a:rPr lang="sl-SI" dirty="0" err="1"/>
              <a:t>al-Khwarizmi</a:t>
            </a:r>
            <a:r>
              <a:rPr lang="sl-SI" dirty="0"/>
              <a:t> to </a:t>
            </a:r>
            <a:r>
              <a:rPr lang="sl-SI" dirty="0" err="1"/>
              <a:t>algorismus</a:t>
            </a:r>
            <a:r>
              <a:rPr lang="sl-SI" dirty="0"/>
              <a:t>.[17][18] Al-</a:t>
            </a:r>
            <a:r>
              <a:rPr lang="sl-SI" dirty="0" err="1"/>
              <a:t>Khwārizmī</a:t>
            </a:r>
            <a:r>
              <a:rPr lang="sl-SI" dirty="0"/>
              <a:t> (</a:t>
            </a:r>
            <a:r>
              <a:rPr lang="sl-SI" dirty="0" err="1"/>
              <a:t>Arabized</a:t>
            </a:r>
            <a:r>
              <a:rPr lang="sl-SI" dirty="0"/>
              <a:t> </a:t>
            </a:r>
            <a:r>
              <a:rPr lang="sl-SI" dirty="0" err="1"/>
              <a:t>Persian</a:t>
            </a:r>
            <a:r>
              <a:rPr lang="sl-SI" dirty="0"/>
              <a:t> </a:t>
            </a:r>
            <a:r>
              <a:rPr lang="ar-AE" dirty="0"/>
              <a:t>الخوارزمی </a:t>
            </a:r>
            <a:r>
              <a:rPr lang="sl-SI" dirty="0"/>
              <a:t>c. 780–850) </a:t>
            </a:r>
            <a:r>
              <a:rPr lang="sl-SI" dirty="0" err="1"/>
              <a:t>was</a:t>
            </a:r>
            <a:r>
              <a:rPr lang="sl-SI" dirty="0"/>
              <a:t> a </a:t>
            </a:r>
            <a:r>
              <a:rPr lang="sl-SI" dirty="0" err="1"/>
              <a:t>mathematician</a:t>
            </a:r>
            <a:r>
              <a:rPr lang="sl-SI" dirty="0"/>
              <a:t>, </a:t>
            </a:r>
            <a:r>
              <a:rPr lang="sl-SI" dirty="0" err="1"/>
              <a:t>astronomer</a:t>
            </a:r>
            <a:r>
              <a:rPr lang="sl-SI" dirty="0"/>
              <a:t>, </a:t>
            </a:r>
            <a:r>
              <a:rPr lang="sl-SI" dirty="0" err="1"/>
              <a:t>geographer</a:t>
            </a:r>
            <a:r>
              <a:rPr lang="sl-SI" dirty="0"/>
              <a:t>, </a:t>
            </a:r>
            <a:r>
              <a:rPr lang="sl-SI" dirty="0" err="1"/>
              <a:t>and</a:t>
            </a:r>
            <a:r>
              <a:rPr lang="sl-SI" dirty="0"/>
              <a:t> </a:t>
            </a:r>
            <a:r>
              <a:rPr lang="sl-SI" dirty="0" err="1"/>
              <a:t>scholar</a:t>
            </a:r>
            <a:r>
              <a:rPr lang="sl-SI" dirty="0"/>
              <a:t> in </a:t>
            </a:r>
            <a:r>
              <a:rPr lang="sl-SI" dirty="0" err="1"/>
              <a:t>the</a:t>
            </a:r>
            <a:r>
              <a:rPr lang="sl-SI" dirty="0"/>
              <a:t> </a:t>
            </a:r>
            <a:r>
              <a:rPr lang="sl-SI" dirty="0" err="1"/>
              <a:t>House</a:t>
            </a:r>
            <a:r>
              <a:rPr lang="sl-SI" dirty="0"/>
              <a:t> of </a:t>
            </a:r>
            <a:r>
              <a:rPr lang="sl-SI" dirty="0" err="1"/>
              <a:t>Wisdom</a:t>
            </a:r>
            <a:r>
              <a:rPr lang="sl-SI" dirty="0"/>
              <a:t> in </a:t>
            </a:r>
            <a:r>
              <a:rPr lang="sl-SI" dirty="0" err="1"/>
              <a:t>Baghdad</a:t>
            </a:r>
            <a:r>
              <a:rPr lang="sl-SI" dirty="0"/>
              <a:t>,[11] </a:t>
            </a:r>
            <a:r>
              <a:rPr lang="sl-SI" dirty="0" err="1"/>
              <a:t>whose</a:t>
            </a:r>
            <a:r>
              <a:rPr lang="sl-SI" dirty="0"/>
              <a:t> name </a:t>
            </a:r>
            <a:r>
              <a:rPr lang="sl-SI" dirty="0" err="1"/>
              <a:t>means</a:t>
            </a:r>
            <a:r>
              <a:rPr lang="sl-SI" dirty="0"/>
              <a:t> '</a:t>
            </a:r>
            <a:r>
              <a:rPr lang="sl-SI" dirty="0" err="1"/>
              <a:t>the</a:t>
            </a:r>
            <a:r>
              <a:rPr lang="sl-SI" dirty="0"/>
              <a:t> </a:t>
            </a:r>
            <a:r>
              <a:rPr lang="sl-SI" dirty="0" err="1"/>
              <a:t>native</a:t>
            </a:r>
            <a:r>
              <a:rPr lang="sl-SI" dirty="0"/>
              <a:t> of </a:t>
            </a:r>
            <a:r>
              <a:rPr lang="sl-SI" dirty="0" err="1"/>
              <a:t>Khwarazm</a:t>
            </a:r>
            <a:r>
              <a:rPr lang="sl-SI" dirty="0"/>
              <a:t>', a </a:t>
            </a:r>
            <a:r>
              <a:rPr lang="sl-SI" dirty="0" err="1"/>
              <a:t>region</a:t>
            </a:r>
            <a:r>
              <a:rPr lang="sl-SI" dirty="0"/>
              <a:t> </a:t>
            </a:r>
            <a:r>
              <a:rPr lang="sl-SI" dirty="0" err="1"/>
              <a:t>that</a:t>
            </a:r>
            <a:r>
              <a:rPr lang="sl-SI" dirty="0"/>
              <a:t> </a:t>
            </a:r>
            <a:r>
              <a:rPr lang="sl-SI" dirty="0" err="1"/>
              <a:t>was</a:t>
            </a:r>
            <a:r>
              <a:rPr lang="sl-SI" dirty="0"/>
              <a:t> part of </a:t>
            </a:r>
            <a:r>
              <a:rPr lang="sl-SI" dirty="0" err="1"/>
              <a:t>Greater</a:t>
            </a:r>
            <a:r>
              <a:rPr lang="sl-SI" dirty="0"/>
              <a:t> Iran </a:t>
            </a:r>
            <a:r>
              <a:rPr lang="sl-SI" dirty="0" err="1"/>
              <a:t>and</a:t>
            </a:r>
            <a:r>
              <a:rPr lang="sl-SI" dirty="0"/>
              <a:t> is </a:t>
            </a:r>
            <a:r>
              <a:rPr lang="sl-SI" dirty="0" err="1"/>
              <a:t>now</a:t>
            </a:r>
            <a:r>
              <a:rPr lang="sl-SI" dirty="0"/>
              <a:t> in Uzbekistan.[19][20]</a:t>
            </a:r>
          </a:p>
          <a:p>
            <a:endParaRPr lang="sl-SI" dirty="0"/>
          </a:p>
          <a:p>
            <a:r>
              <a:rPr lang="sl-SI" dirty="0" err="1"/>
              <a:t>About</a:t>
            </a:r>
            <a:r>
              <a:rPr lang="sl-SI" dirty="0"/>
              <a:t> 825, </a:t>
            </a:r>
            <a:r>
              <a:rPr lang="sl-SI" dirty="0" err="1"/>
              <a:t>al-Khwarizmi</a:t>
            </a:r>
            <a:r>
              <a:rPr lang="sl-SI" dirty="0"/>
              <a:t> </a:t>
            </a:r>
            <a:r>
              <a:rPr lang="sl-SI" dirty="0" err="1"/>
              <a:t>wrote</a:t>
            </a:r>
            <a:r>
              <a:rPr lang="sl-SI" dirty="0"/>
              <a:t> </a:t>
            </a:r>
            <a:r>
              <a:rPr lang="sl-SI" dirty="0" err="1"/>
              <a:t>an</a:t>
            </a:r>
            <a:r>
              <a:rPr lang="sl-SI" dirty="0"/>
              <a:t> </a:t>
            </a:r>
            <a:r>
              <a:rPr lang="sl-SI" dirty="0" err="1"/>
              <a:t>Arabic</a:t>
            </a:r>
            <a:r>
              <a:rPr lang="sl-SI" dirty="0"/>
              <a:t> </a:t>
            </a:r>
            <a:r>
              <a:rPr lang="sl-SI" dirty="0" err="1"/>
              <a:t>language</a:t>
            </a:r>
            <a:r>
              <a:rPr lang="sl-SI" dirty="0"/>
              <a:t> </a:t>
            </a:r>
            <a:r>
              <a:rPr lang="sl-SI" dirty="0" err="1"/>
              <a:t>treatise</a:t>
            </a:r>
            <a:r>
              <a:rPr lang="sl-SI" dirty="0"/>
              <a:t> on </a:t>
            </a:r>
            <a:r>
              <a:rPr lang="sl-SI" dirty="0" err="1"/>
              <a:t>the</a:t>
            </a:r>
            <a:r>
              <a:rPr lang="sl-SI" dirty="0"/>
              <a:t> </a:t>
            </a:r>
            <a:r>
              <a:rPr lang="sl-SI" dirty="0" err="1"/>
              <a:t>Hindu</a:t>
            </a:r>
            <a:r>
              <a:rPr lang="sl-SI" dirty="0"/>
              <a:t>–</a:t>
            </a:r>
            <a:r>
              <a:rPr lang="sl-SI" dirty="0" err="1"/>
              <a:t>Arabic</a:t>
            </a:r>
            <a:r>
              <a:rPr lang="sl-SI" dirty="0"/>
              <a:t> </a:t>
            </a:r>
            <a:r>
              <a:rPr lang="sl-SI" dirty="0" err="1"/>
              <a:t>numeral</a:t>
            </a:r>
            <a:r>
              <a:rPr lang="sl-SI" dirty="0"/>
              <a:t> </a:t>
            </a:r>
            <a:r>
              <a:rPr lang="sl-SI" dirty="0" err="1"/>
              <a:t>system</a:t>
            </a:r>
            <a:r>
              <a:rPr lang="sl-SI" dirty="0"/>
              <a:t>, </a:t>
            </a:r>
            <a:r>
              <a:rPr lang="sl-SI" dirty="0" err="1"/>
              <a:t>which</a:t>
            </a:r>
            <a:r>
              <a:rPr lang="sl-SI" dirty="0"/>
              <a:t> </a:t>
            </a:r>
            <a:r>
              <a:rPr lang="sl-SI" dirty="0" err="1"/>
              <a:t>was</a:t>
            </a:r>
            <a:r>
              <a:rPr lang="sl-SI" dirty="0"/>
              <a:t> </a:t>
            </a:r>
            <a:r>
              <a:rPr lang="sl-SI" dirty="0" err="1"/>
              <a:t>translated</a:t>
            </a:r>
            <a:r>
              <a:rPr lang="sl-SI" dirty="0"/>
              <a:t> </a:t>
            </a:r>
            <a:r>
              <a:rPr lang="sl-SI" dirty="0" err="1"/>
              <a:t>into</a:t>
            </a:r>
            <a:r>
              <a:rPr lang="sl-SI" dirty="0"/>
              <a:t> Latin </a:t>
            </a:r>
            <a:r>
              <a:rPr lang="sl-SI" dirty="0" err="1"/>
              <a:t>during</a:t>
            </a:r>
            <a:r>
              <a:rPr lang="sl-SI" dirty="0"/>
              <a:t> </a:t>
            </a:r>
            <a:r>
              <a:rPr lang="sl-SI" dirty="0" err="1"/>
              <a:t>the</a:t>
            </a:r>
            <a:r>
              <a:rPr lang="sl-SI" dirty="0"/>
              <a:t> 12th </a:t>
            </a:r>
            <a:r>
              <a:rPr lang="sl-SI" dirty="0" err="1"/>
              <a:t>century</a:t>
            </a:r>
            <a:r>
              <a:rPr lang="sl-SI" dirty="0"/>
              <a:t>. </a:t>
            </a:r>
            <a:r>
              <a:rPr lang="sl-SI" dirty="0" err="1"/>
              <a:t>The</a:t>
            </a:r>
            <a:r>
              <a:rPr lang="sl-SI" dirty="0"/>
              <a:t> </a:t>
            </a:r>
            <a:r>
              <a:rPr lang="sl-SI" dirty="0" err="1"/>
              <a:t>manuscript</a:t>
            </a:r>
            <a:r>
              <a:rPr lang="sl-SI" dirty="0"/>
              <a:t> </a:t>
            </a:r>
            <a:r>
              <a:rPr lang="sl-SI" dirty="0" err="1"/>
              <a:t>starts</a:t>
            </a:r>
            <a:r>
              <a:rPr lang="sl-SI" dirty="0"/>
              <a:t> </a:t>
            </a:r>
            <a:r>
              <a:rPr lang="sl-SI" dirty="0" err="1"/>
              <a:t>with</a:t>
            </a:r>
            <a:r>
              <a:rPr lang="sl-SI" dirty="0"/>
              <a:t> </a:t>
            </a:r>
            <a:r>
              <a:rPr lang="sl-SI" dirty="0" err="1"/>
              <a:t>the</a:t>
            </a:r>
            <a:r>
              <a:rPr lang="sl-SI" dirty="0"/>
              <a:t> </a:t>
            </a:r>
            <a:r>
              <a:rPr lang="sl-SI" dirty="0" err="1"/>
              <a:t>phrase</a:t>
            </a:r>
            <a:r>
              <a:rPr lang="sl-SI" dirty="0"/>
              <a:t> </a:t>
            </a:r>
            <a:r>
              <a:rPr lang="sl-SI" dirty="0" err="1"/>
              <a:t>Dixit</a:t>
            </a:r>
            <a:r>
              <a:rPr lang="sl-SI" dirty="0"/>
              <a:t> </a:t>
            </a:r>
            <a:r>
              <a:rPr lang="sl-SI" dirty="0" err="1"/>
              <a:t>Algorizmi</a:t>
            </a:r>
            <a:r>
              <a:rPr lang="sl-SI" dirty="0"/>
              <a:t> ('</a:t>
            </a:r>
            <a:r>
              <a:rPr lang="sl-SI" dirty="0" err="1"/>
              <a:t>Thus</a:t>
            </a:r>
            <a:r>
              <a:rPr lang="sl-SI" dirty="0"/>
              <a:t> spake Al-</a:t>
            </a:r>
            <a:r>
              <a:rPr lang="sl-SI" dirty="0" err="1"/>
              <a:t>Khwarizmi</a:t>
            </a:r>
            <a:r>
              <a:rPr lang="sl-SI" dirty="0"/>
              <a:t>'), </a:t>
            </a:r>
            <a:r>
              <a:rPr lang="sl-SI" dirty="0" err="1"/>
              <a:t>where</a:t>
            </a:r>
            <a:r>
              <a:rPr lang="sl-SI" dirty="0"/>
              <a:t> "</a:t>
            </a:r>
            <a:r>
              <a:rPr lang="sl-SI" dirty="0" err="1"/>
              <a:t>Algorizmi</a:t>
            </a:r>
            <a:r>
              <a:rPr lang="sl-SI" dirty="0"/>
              <a:t>" </a:t>
            </a:r>
            <a:r>
              <a:rPr lang="sl-SI" dirty="0" err="1"/>
              <a:t>was</a:t>
            </a:r>
            <a:r>
              <a:rPr lang="sl-SI" dirty="0"/>
              <a:t> </a:t>
            </a:r>
            <a:r>
              <a:rPr lang="sl-SI" dirty="0" err="1"/>
              <a:t>the</a:t>
            </a:r>
            <a:r>
              <a:rPr lang="sl-SI" dirty="0"/>
              <a:t> </a:t>
            </a:r>
            <a:r>
              <a:rPr lang="sl-SI" dirty="0" err="1"/>
              <a:t>translator's</a:t>
            </a:r>
            <a:r>
              <a:rPr lang="sl-SI" dirty="0"/>
              <a:t> </a:t>
            </a:r>
            <a:r>
              <a:rPr lang="sl-SI" dirty="0" err="1"/>
              <a:t>Latinization</a:t>
            </a:r>
            <a:r>
              <a:rPr lang="sl-SI" dirty="0"/>
              <a:t> of Al-</a:t>
            </a:r>
            <a:r>
              <a:rPr lang="sl-SI" dirty="0" err="1"/>
              <a:t>Khwarizmi's</a:t>
            </a:r>
            <a:r>
              <a:rPr lang="sl-SI" dirty="0"/>
              <a:t> name.[21] Al-</a:t>
            </a:r>
            <a:r>
              <a:rPr lang="sl-SI" dirty="0" err="1"/>
              <a:t>Khwarizmi</a:t>
            </a:r>
            <a:r>
              <a:rPr lang="sl-SI" dirty="0"/>
              <a:t> </a:t>
            </a:r>
            <a:r>
              <a:rPr lang="sl-SI" dirty="0" err="1"/>
              <a:t>was</a:t>
            </a:r>
            <a:r>
              <a:rPr lang="sl-SI" dirty="0"/>
              <a:t> </a:t>
            </a:r>
            <a:r>
              <a:rPr lang="sl-SI" dirty="0" err="1"/>
              <a:t>the</a:t>
            </a:r>
            <a:r>
              <a:rPr lang="sl-SI" dirty="0"/>
              <a:t> most </a:t>
            </a:r>
            <a:r>
              <a:rPr lang="sl-SI" dirty="0" err="1"/>
              <a:t>widely</a:t>
            </a:r>
            <a:r>
              <a:rPr lang="sl-SI" dirty="0"/>
              <a:t> </a:t>
            </a:r>
            <a:r>
              <a:rPr lang="sl-SI" dirty="0" err="1"/>
              <a:t>read</a:t>
            </a:r>
            <a:r>
              <a:rPr lang="sl-SI" dirty="0"/>
              <a:t> </a:t>
            </a:r>
            <a:r>
              <a:rPr lang="sl-SI" dirty="0" err="1"/>
              <a:t>mathematician</a:t>
            </a:r>
            <a:r>
              <a:rPr lang="sl-SI" dirty="0"/>
              <a:t> in </a:t>
            </a:r>
            <a:r>
              <a:rPr lang="sl-SI" dirty="0" err="1"/>
              <a:t>Europe</a:t>
            </a:r>
            <a:r>
              <a:rPr lang="sl-SI" dirty="0"/>
              <a:t> in </a:t>
            </a:r>
            <a:r>
              <a:rPr lang="sl-SI" dirty="0" err="1"/>
              <a:t>the</a:t>
            </a:r>
            <a:r>
              <a:rPr lang="sl-SI" dirty="0"/>
              <a:t> late </a:t>
            </a:r>
            <a:r>
              <a:rPr lang="sl-SI" dirty="0" err="1"/>
              <a:t>Middle</a:t>
            </a:r>
            <a:r>
              <a:rPr lang="sl-SI" dirty="0"/>
              <a:t> </a:t>
            </a:r>
            <a:r>
              <a:rPr lang="sl-SI" dirty="0" err="1"/>
              <a:t>Ages</a:t>
            </a:r>
            <a:r>
              <a:rPr lang="sl-SI" dirty="0"/>
              <a:t>, </a:t>
            </a:r>
            <a:r>
              <a:rPr lang="sl-SI" dirty="0" err="1"/>
              <a:t>primarily</a:t>
            </a:r>
            <a:r>
              <a:rPr lang="sl-SI" dirty="0"/>
              <a:t> </a:t>
            </a:r>
            <a:r>
              <a:rPr lang="sl-SI" dirty="0" err="1"/>
              <a:t>through</a:t>
            </a:r>
            <a:r>
              <a:rPr lang="sl-SI" dirty="0"/>
              <a:t> </a:t>
            </a:r>
            <a:r>
              <a:rPr lang="sl-SI" dirty="0" err="1"/>
              <a:t>another</a:t>
            </a:r>
            <a:r>
              <a:rPr lang="sl-SI" dirty="0"/>
              <a:t> of his </a:t>
            </a:r>
            <a:r>
              <a:rPr lang="sl-SI" dirty="0" err="1"/>
              <a:t>books</a:t>
            </a:r>
            <a:r>
              <a:rPr lang="sl-SI" dirty="0"/>
              <a:t>, </a:t>
            </a:r>
            <a:r>
              <a:rPr lang="sl-SI" dirty="0" err="1"/>
              <a:t>the</a:t>
            </a:r>
            <a:r>
              <a:rPr lang="sl-SI" dirty="0"/>
              <a:t> Algebra.[22] In late </a:t>
            </a:r>
            <a:r>
              <a:rPr lang="sl-SI" dirty="0" err="1"/>
              <a:t>medieval</a:t>
            </a:r>
            <a:r>
              <a:rPr lang="sl-SI" dirty="0"/>
              <a:t> Latin, </a:t>
            </a:r>
            <a:r>
              <a:rPr lang="sl-SI" dirty="0" err="1"/>
              <a:t>algorismus</a:t>
            </a:r>
            <a:r>
              <a:rPr lang="sl-SI" dirty="0"/>
              <a:t>, </a:t>
            </a:r>
            <a:r>
              <a:rPr lang="sl-SI" dirty="0" err="1"/>
              <a:t>English</a:t>
            </a:r>
            <a:r>
              <a:rPr lang="sl-SI" dirty="0"/>
              <a:t> '</a:t>
            </a:r>
            <a:r>
              <a:rPr lang="sl-SI" dirty="0" err="1"/>
              <a:t>algorism</a:t>
            </a:r>
            <a:r>
              <a:rPr lang="sl-SI" dirty="0"/>
              <a:t>', </a:t>
            </a:r>
            <a:r>
              <a:rPr lang="sl-SI" dirty="0" err="1"/>
              <a:t>the</a:t>
            </a:r>
            <a:r>
              <a:rPr lang="sl-SI" dirty="0"/>
              <a:t> </a:t>
            </a:r>
            <a:r>
              <a:rPr lang="sl-SI" dirty="0" err="1"/>
              <a:t>corruption</a:t>
            </a:r>
            <a:r>
              <a:rPr lang="sl-SI" dirty="0"/>
              <a:t> of his name, </a:t>
            </a:r>
            <a:r>
              <a:rPr lang="sl-SI" dirty="0" err="1"/>
              <a:t>simply</a:t>
            </a:r>
            <a:r>
              <a:rPr lang="sl-SI" dirty="0"/>
              <a:t> </a:t>
            </a:r>
            <a:r>
              <a:rPr lang="sl-SI" dirty="0" err="1"/>
              <a:t>meant</a:t>
            </a:r>
            <a:r>
              <a:rPr lang="sl-SI" dirty="0"/>
              <a:t> </a:t>
            </a:r>
            <a:r>
              <a:rPr lang="sl-SI" dirty="0" err="1"/>
              <a:t>the</a:t>
            </a:r>
            <a:r>
              <a:rPr lang="sl-SI" dirty="0"/>
              <a:t> "decimal </a:t>
            </a:r>
            <a:r>
              <a:rPr lang="sl-SI" dirty="0" err="1"/>
              <a:t>number</a:t>
            </a:r>
            <a:r>
              <a:rPr lang="sl-SI" dirty="0"/>
              <a:t> </a:t>
            </a:r>
            <a:r>
              <a:rPr lang="sl-SI" dirty="0" err="1"/>
              <a:t>system</a:t>
            </a:r>
            <a:r>
              <a:rPr lang="sl-SI" dirty="0"/>
              <a:t>".[23] In </a:t>
            </a:r>
            <a:r>
              <a:rPr lang="sl-SI" dirty="0" err="1"/>
              <a:t>the</a:t>
            </a:r>
            <a:r>
              <a:rPr lang="sl-SI" dirty="0"/>
              <a:t> 15th </a:t>
            </a:r>
            <a:r>
              <a:rPr lang="sl-SI" dirty="0" err="1"/>
              <a:t>century</a:t>
            </a:r>
            <a:r>
              <a:rPr lang="sl-SI" dirty="0"/>
              <a:t>, </a:t>
            </a:r>
            <a:r>
              <a:rPr lang="sl-SI" dirty="0" err="1"/>
              <a:t>under</a:t>
            </a:r>
            <a:r>
              <a:rPr lang="sl-SI" dirty="0"/>
              <a:t> </a:t>
            </a:r>
            <a:r>
              <a:rPr lang="sl-SI" dirty="0" err="1"/>
              <a:t>the</a:t>
            </a:r>
            <a:r>
              <a:rPr lang="sl-SI" dirty="0"/>
              <a:t> influence of </a:t>
            </a:r>
            <a:r>
              <a:rPr lang="sl-SI" dirty="0" err="1"/>
              <a:t>the</a:t>
            </a:r>
            <a:r>
              <a:rPr lang="sl-SI" dirty="0"/>
              <a:t> </a:t>
            </a:r>
            <a:r>
              <a:rPr lang="sl-SI" dirty="0" err="1"/>
              <a:t>Greek</a:t>
            </a:r>
            <a:r>
              <a:rPr lang="sl-SI" dirty="0"/>
              <a:t> </a:t>
            </a:r>
            <a:r>
              <a:rPr lang="sl-SI" dirty="0" err="1"/>
              <a:t>word</a:t>
            </a:r>
            <a:r>
              <a:rPr lang="sl-SI" dirty="0"/>
              <a:t> </a:t>
            </a:r>
            <a:r>
              <a:rPr lang="el-GR" dirty="0"/>
              <a:t>ἀριθμός (</a:t>
            </a:r>
            <a:r>
              <a:rPr lang="sl-SI" dirty="0" err="1"/>
              <a:t>arithmos</a:t>
            </a:r>
            <a:r>
              <a:rPr lang="sl-SI" dirty="0"/>
              <a:t>), '</a:t>
            </a:r>
            <a:r>
              <a:rPr lang="sl-SI" dirty="0" err="1"/>
              <a:t>number</a:t>
            </a:r>
            <a:r>
              <a:rPr lang="sl-SI" dirty="0"/>
              <a:t>' (</a:t>
            </a:r>
            <a:r>
              <a:rPr lang="sl-SI" dirty="0" err="1"/>
              <a:t>cf</a:t>
            </a:r>
            <a:r>
              <a:rPr lang="sl-SI" dirty="0"/>
              <a:t>. '</a:t>
            </a:r>
            <a:r>
              <a:rPr lang="sl-SI" dirty="0" err="1"/>
              <a:t>arithmetic</a:t>
            </a:r>
            <a:r>
              <a:rPr lang="sl-SI" dirty="0"/>
              <a:t>'), </a:t>
            </a:r>
            <a:r>
              <a:rPr lang="sl-SI" dirty="0" err="1"/>
              <a:t>the</a:t>
            </a:r>
            <a:r>
              <a:rPr lang="sl-SI" dirty="0"/>
              <a:t> Latin </a:t>
            </a:r>
            <a:r>
              <a:rPr lang="sl-SI" dirty="0" err="1"/>
              <a:t>word</a:t>
            </a:r>
            <a:r>
              <a:rPr lang="sl-SI" dirty="0"/>
              <a:t> </a:t>
            </a:r>
            <a:r>
              <a:rPr lang="sl-SI" dirty="0" err="1"/>
              <a:t>was</a:t>
            </a:r>
            <a:r>
              <a:rPr lang="sl-SI" dirty="0"/>
              <a:t> </a:t>
            </a:r>
            <a:r>
              <a:rPr lang="sl-SI" dirty="0" err="1"/>
              <a:t>altered</a:t>
            </a:r>
            <a:r>
              <a:rPr lang="sl-SI" dirty="0"/>
              <a:t> to </a:t>
            </a:r>
            <a:r>
              <a:rPr lang="sl-SI" dirty="0" err="1"/>
              <a:t>algorithmus</a:t>
            </a:r>
            <a:r>
              <a:rPr lang="sl-SI" dirty="0"/>
              <a:t>, </a:t>
            </a:r>
            <a:r>
              <a:rPr lang="sl-SI" dirty="0" err="1"/>
              <a:t>and</a:t>
            </a:r>
            <a:r>
              <a:rPr lang="sl-SI" dirty="0"/>
              <a:t> </a:t>
            </a:r>
            <a:r>
              <a:rPr lang="sl-SI" dirty="0" err="1"/>
              <a:t>the</a:t>
            </a:r>
            <a:r>
              <a:rPr lang="sl-SI" dirty="0"/>
              <a:t> </a:t>
            </a:r>
            <a:r>
              <a:rPr lang="sl-SI" dirty="0" err="1"/>
              <a:t>corresponding</a:t>
            </a:r>
            <a:r>
              <a:rPr lang="sl-SI" dirty="0"/>
              <a:t> </a:t>
            </a:r>
            <a:r>
              <a:rPr lang="sl-SI" dirty="0" err="1"/>
              <a:t>English</a:t>
            </a:r>
            <a:r>
              <a:rPr lang="sl-SI" dirty="0"/>
              <a:t> term '</a:t>
            </a:r>
            <a:r>
              <a:rPr lang="sl-SI" dirty="0" err="1"/>
              <a:t>algorithm</a:t>
            </a:r>
            <a:r>
              <a:rPr lang="sl-SI" dirty="0"/>
              <a:t>' is </a:t>
            </a:r>
            <a:r>
              <a:rPr lang="sl-SI" dirty="0" err="1"/>
              <a:t>first</a:t>
            </a:r>
            <a:r>
              <a:rPr lang="sl-SI" dirty="0"/>
              <a:t> </a:t>
            </a:r>
            <a:r>
              <a:rPr lang="sl-SI" dirty="0" err="1"/>
              <a:t>attested</a:t>
            </a:r>
            <a:r>
              <a:rPr lang="sl-SI" dirty="0"/>
              <a:t> in </a:t>
            </a:r>
            <a:r>
              <a:rPr lang="sl-SI" dirty="0" err="1"/>
              <a:t>the</a:t>
            </a:r>
            <a:r>
              <a:rPr lang="sl-SI" dirty="0"/>
              <a:t> 17th </a:t>
            </a:r>
            <a:r>
              <a:rPr lang="sl-SI" dirty="0" err="1"/>
              <a:t>century</a:t>
            </a:r>
            <a:r>
              <a:rPr lang="sl-SI" dirty="0"/>
              <a:t>; </a:t>
            </a:r>
            <a:r>
              <a:rPr lang="sl-SI" dirty="0" err="1"/>
              <a:t>the</a:t>
            </a:r>
            <a:r>
              <a:rPr lang="sl-SI" dirty="0"/>
              <a:t> modern </a:t>
            </a:r>
            <a:r>
              <a:rPr lang="sl-SI" dirty="0" err="1"/>
              <a:t>sense</a:t>
            </a:r>
            <a:r>
              <a:rPr lang="sl-SI" dirty="0"/>
              <a:t> </a:t>
            </a:r>
            <a:r>
              <a:rPr lang="sl-SI" dirty="0" err="1"/>
              <a:t>was</a:t>
            </a:r>
            <a:r>
              <a:rPr lang="sl-SI" dirty="0"/>
              <a:t> </a:t>
            </a:r>
            <a:r>
              <a:rPr lang="sl-SI" dirty="0" err="1"/>
              <a:t>introduced</a:t>
            </a:r>
            <a:r>
              <a:rPr lang="sl-SI" dirty="0"/>
              <a:t> in </a:t>
            </a:r>
            <a:r>
              <a:rPr lang="sl-SI" dirty="0" err="1"/>
              <a:t>the</a:t>
            </a:r>
            <a:r>
              <a:rPr lang="sl-SI" dirty="0"/>
              <a:t> 19th </a:t>
            </a:r>
            <a:r>
              <a:rPr lang="sl-SI" dirty="0" err="1"/>
              <a:t>century</a:t>
            </a:r>
            <a:r>
              <a:rPr lang="sl-SI" dirty="0"/>
              <a:t>.[24]</a:t>
            </a:r>
          </a:p>
          <a:p>
            <a:endParaRPr lang="sl-SI" dirty="0"/>
          </a:p>
          <a:p>
            <a:r>
              <a:rPr lang="sl-SI" dirty="0"/>
              <a:t>In </a:t>
            </a:r>
            <a:r>
              <a:rPr lang="sl-SI" dirty="0" err="1"/>
              <a:t>English</a:t>
            </a:r>
            <a:r>
              <a:rPr lang="sl-SI" dirty="0"/>
              <a:t>, it </a:t>
            </a:r>
            <a:r>
              <a:rPr lang="sl-SI" dirty="0" err="1"/>
              <a:t>was</a:t>
            </a:r>
            <a:r>
              <a:rPr lang="sl-SI" dirty="0"/>
              <a:t> </a:t>
            </a:r>
            <a:r>
              <a:rPr lang="sl-SI" dirty="0" err="1"/>
              <a:t>first</a:t>
            </a:r>
            <a:r>
              <a:rPr lang="sl-SI" dirty="0"/>
              <a:t> used in </a:t>
            </a:r>
            <a:r>
              <a:rPr lang="sl-SI" dirty="0" err="1"/>
              <a:t>about</a:t>
            </a:r>
            <a:r>
              <a:rPr lang="sl-SI" dirty="0"/>
              <a:t> 1230 </a:t>
            </a:r>
            <a:r>
              <a:rPr lang="sl-SI" dirty="0" err="1"/>
              <a:t>and</a:t>
            </a:r>
            <a:r>
              <a:rPr lang="sl-SI" dirty="0"/>
              <a:t> </a:t>
            </a:r>
            <a:r>
              <a:rPr lang="sl-SI" dirty="0" err="1"/>
              <a:t>then</a:t>
            </a:r>
            <a:r>
              <a:rPr lang="sl-SI" dirty="0"/>
              <a:t> </a:t>
            </a:r>
            <a:r>
              <a:rPr lang="sl-SI" dirty="0" err="1"/>
              <a:t>by</a:t>
            </a:r>
            <a:r>
              <a:rPr lang="sl-SI" dirty="0"/>
              <a:t> Chaucer in 1391. </a:t>
            </a:r>
            <a:r>
              <a:rPr lang="sl-SI" dirty="0" err="1"/>
              <a:t>English</a:t>
            </a:r>
            <a:r>
              <a:rPr lang="sl-SI" dirty="0"/>
              <a:t> </a:t>
            </a:r>
            <a:r>
              <a:rPr lang="sl-SI" dirty="0" err="1"/>
              <a:t>adopted</a:t>
            </a:r>
            <a:r>
              <a:rPr lang="sl-SI" dirty="0"/>
              <a:t> </a:t>
            </a:r>
            <a:r>
              <a:rPr lang="sl-SI" dirty="0" err="1"/>
              <a:t>the</a:t>
            </a:r>
            <a:r>
              <a:rPr lang="sl-SI" dirty="0"/>
              <a:t> </a:t>
            </a:r>
            <a:r>
              <a:rPr lang="sl-SI" dirty="0" err="1"/>
              <a:t>French</a:t>
            </a:r>
            <a:r>
              <a:rPr lang="sl-SI" dirty="0"/>
              <a:t> term, </a:t>
            </a:r>
            <a:r>
              <a:rPr lang="sl-SI" dirty="0" err="1"/>
              <a:t>but</a:t>
            </a:r>
            <a:r>
              <a:rPr lang="sl-SI" dirty="0"/>
              <a:t> it </a:t>
            </a:r>
            <a:r>
              <a:rPr lang="sl-SI" dirty="0" err="1"/>
              <a:t>wasn't</a:t>
            </a:r>
            <a:r>
              <a:rPr lang="sl-SI" dirty="0"/>
              <a:t> </a:t>
            </a:r>
            <a:r>
              <a:rPr lang="sl-SI" dirty="0" err="1"/>
              <a:t>until</a:t>
            </a:r>
            <a:r>
              <a:rPr lang="sl-SI" dirty="0"/>
              <a:t> </a:t>
            </a:r>
            <a:r>
              <a:rPr lang="sl-SI" dirty="0" err="1"/>
              <a:t>the</a:t>
            </a:r>
            <a:r>
              <a:rPr lang="sl-SI" dirty="0"/>
              <a:t> late 19th </a:t>
            </a:r>
            <a:r>
              <a:rPr lang="sl-SI" dirty="0" err="1"/>
              <a:t>century</a:t>
            </a:r>
            <a:r>
              <a:rPr lang="sl-SI" dirty="0"/>
              <a:t> </a:t>
            </a:r>
            <a:r>
              <a:rPr lang="sl-SI" dirty="0" err="1"/>
              <a:t>that</a:t>
            </a:r>
            <a:r>
              <a:rPr lang="sl-SI" dirty="0"/>
              <a:t> "</a:t>
            </a:r>
            <a:r>
              <a:rPr lang="sl-SI" dirty="0" err="1"/>
              <a:t>algorithm</a:t>
            </a:r>
            <a:r>
              <a:rPr lang="sl-SI" dirty="0"/>
              <a:t>" </a:t>
            </a:r>
            <a:r>
              <a:rPr lang="sl-SI" dirty="0" err="1"/>
              <a:t>took</a:t>
            </a:r>
            <a:r>
              <a:rPr lang="sl-SI" dirty="0"/>
              <a:t> on </a:t>
            </a:r>
            <a:r>
              <a:rPr lang="sl-SI" dirty="0" err="1"/>
              <a:t>the</a:t>
            </a:r>
            <a:r>
              <a:rPr lang="sl-SI" dirty="0"/>
              <a:t> </a:t>
            </a:r>
            <a:r>
              <a:rPr lang="sl-SI" dirty="0" err="1"/>
              <a:t>meaning</a:t>
            </a:r>
            <a:r>
              <a:rPr lang="sl-SI" dirty="0"/>
              <a:t> </a:t>
            </a:r>
            <a:r>
              <a:rPr lang="sl-SI" dirty="0" err="1"/>
              <a:t>that</a:t>
            </a:r>
            <a:r>
              <a:rPr lang="sl-SI" dirty="0"/>
              <a:t> it </a:t>
            </a:r>
            <a:r>
              <a:rPr lang="sl-SI" dirty="0" err="1"/>
              <a:t>has</a:t>
            </a:r>
            <a:r>
              <a:rPr lang="sl-SI" dirty="0"/>
              <a:t> in modern </a:t>
            </a:r>
            <a:r>
              <a:rPr lang="sl-SI" dirty="0" err="1"/>
              <a:t>English</a:t>
            </a:r>
            <a:r>
              <a:rPr lang="sl-SI" dirty="0"/>
              <a:t>.[25]</a:t>
            </a:r>
          </a:p>
          <a:p>
            <a:endParaRPr lang="sl-SI" dirty="0"/>
          </a:p>
          <a:p>
            <a:r>
              <a:rPr lang="sl-SI" dirty="0" err="1"/>
              <a:t>Another</a:t>
            </a:r>
            <a:r>
              <a:rPr lang="sl-SI" dirty="0"/>
              <a:t> </a:t>
            </a:r>
            <a:r>
              <a:rPr lang="sl-SI" dirty="0" err="1"/>
              <a:t>early</a:t>
            </a:r>
            <a:r>
              <a:rPr lang="sl-SI" dirty="0"/>
              <a:t> </a:t>
            </a:r>
            <a:r>
              <a:rPr lang="sl-SI" dirty="0" err="1"/>
              <a:t>use</a:t>
            </a:r>
            <a:r>
              <a:rPr lang="sl-SI" dirty="0"/>
              <a:t> of </a:t>
            </a:r>
            <a:r>
              <a:rPr lang="sl-SI" dirty="0" err="1"/>
              <a:t>the</a:t>
            </a:r>
            <a:r>
              <a:rPr lang="sl-SI" dirty="0"/>
              <a:t> </a:t>
            </a:r>
            <a:r>
              <a:rPr lang="sl-SI" dirty="0" err="1"/>
              <a:t>word</a:t>
            </a:r>
            <a:r>
              <a:rPr lang="sl-SI" dirty="0"/>
              <a:t> is </a:t>
            </a:r>
            <a:r>
              <a:rPr lang="sl-SI" dirty="0" err="1"/>
              <a:t>from</a:t>
            </a:r>
            <a:r>
              <a:rPr lang="sl-SI" dirty="0"/>
              <a:t> 1240, in a manual </a:t>
            </a:r>
            <a:r>
              <a:rPr lang="sl-SI" dirty="0" err="1"/>
              <a:t>titled</a:t>
            </a:r>
            <a:r>
              <a:rPr lang="sl-SI" dirty="0"/>
              <a:t> Carmen de </a:t>
            </a:r>
            <a:r>
              <a:rPr lang="sl-SI" dirty="0" err="1"/>
              <a:t>Algorismo</a:t>
            </a:r>
            <a:r>
              <a:rPr lang="sl-SI" dirty="0"/>
              <a:t> </a:t>
            </a:r>
            <a:r>
              <a:rPr lang="sl-SI" dirty="0" err="1"/>
              <a:t>composed</a:t>
            </a:r>
            <a:r>
              <a:rPr lang="sl-SI" dirty="0"/>
              <a:t> </a:t>
            </a:r>
            <a:r>
              <a:rPr lang="sl-SI" dirty="0" err="1"/>
              <a:t>by</a:t>
            </a:r>
            <a:r>
              <a:rPr lang="sl-SI" dirty="0"/>
              <a:t> Alexandre de </a:t>
            </a:r>
            <a:r>
              <a:rPr lang="sl-SI" dirty="0" err="1"/>
              <a:t>Villedieu</a:t>
            </a:r>
            <a:r>
              <a:rPr lang="sl-SI" dirty="0"/>
              <a:t>. It </a:t>
            </a:r>
            <a:r>
              <a:rPr lang="sl-SI" dirty="0" err="1"/>
              <a:t>begins</a:t>
            </a:r>
            <a:r>
              <a:rPr lang="sl-SI" dirty="0"/>
              <a:t> </a:t>
            </a:r>
            <a:r>
              <a:rPr lang="sl-SI" dirty="0" err="1"/>
              <a:t>with</a:t>
            </a:r>
            <a:r>
              <a:rPr lang="sl-SI" dirty="0"/>
              <a:t>:</a:t>
            </a:r>
          </a:p>
          <a:p>
            <a:endParaRPr lang="sl-SI" dirty="0"/>
          </a:p>
          <a:p>
            <a:r>
              <a:rPr lang="sl-SI" dirty="0" err="1"/>
              <a:t>Haec</a:t>
            </a:r>
            <a:r>
              <a:rPr lang="sl-SI" dirty="0"/>
              <a:t> </a:t>
            </a:r>
            <a:r>
              <a:rPr lang="sl-SI" dirty="0" err="1"/>
              <a:t>algorismus</a:t>
            </a:r>
            <a:r>
              <a:rPr lang="sl-SI" dirty="0"/>
              <a:t> ars </a:t>
            </a:r>
            <a:r>
              <a:rPr lang="sl-SI" dirty="0" err="1"/>
              <a:t>praesens</a:t>
            </a:r>
            <a:r>
              <a:rPr lang="sl-SI" dirty="0"/>
              <a:t> </a:t>
            </a:r>
            <a:r>
              <a:rPr lang="sl-SI" dirty="0" err="1"/>
              <a:t>dicitur</a:t>
            </a:r>
            <a:r>
              <a:rPr lang="sl-SI" dirty="0"/>
              <a:t>, in </a:t>
            </a:r>
            <a:r>
              <a:rPr lang="sl-SI" dirty="0" err="1"/>
              <a:t>qua</a:t>
            </a:r>
            <a:r>
              <a:rPr lang="sl-SI" dirty="0"/>
              <a:t> / </a:t>
            </a:r>
            <a:r>
              <a:rPr lang="sl-SI" dirty="0" err="1"/>
              <a:t>Talibus</a:t>
            </a:r>
            <a:r>
              <a:rPr lang="sl-SI" dirty="0"/>
              <a:t> </a:t>
            </a:r>
            <a:r>
              <a:rPr lang="sl-SI" dirty="0" err="1"/>
              <a:t>Indorum</a:t>
            </a:r>
            <a:r>
              <a:rPr lang="sl-SI" dirty="0"/>
              <a:t> </a:t>
            </a:r>
            <a:r>
              <a:rPr lang="sl-SI" dirty="0" err="1"/>
              <a:t>fruimur</a:t>
            </a:r>
            <a:r>
              <a:rPr lang="sl-SI" dirty="0"/>
              <a:t> bis </a:t>
            </a:r>
            <a:r>
              <a:rPr lang="sl-SI" dirty="0" err="1"/>
              <a:t>quinque</a:t>
            </a:r>
            <a:r>
              <a:rPr lang="sl-SI" dirty="0"/>
              <a:t> </a:t>
            </a:r>
            <a:r>
              <a:rPr lang="sl-SI" dirty="0" err="1"/>
              <a:t>figuris</a:t>
            </a:r>
            <a:r>
              <a:rPr lang="sl-SI" dirty="0"/>
              <a:t>.</a:t>
            </a:r>
          </a:p>
          <a:p>
            <a:endParaRPr lang="sl-SI" dirty="0"/>
          </a:p>
          <a:p>
            <a:r>
              <a:rPr lang="sl-SI" dirty="0" err="1"/>
              <a:t>which</a:t>
            </a:r>
            <a:r>
              <a:rPr lang="sl-SI" dirty="0"/>
              <a:t> </a:t>
            </a:r>
            <a:r>
              <a:rPr lang="sl-SI" dirty="0" err="1"/>
              <a:t>translates</a:t>
            </a:r>
            <a:r>
              <a:rPr lang="sl-SI" dirty="0"/>
              <a:t> to:</a:t>
            </a:r>
          </a:p>
          <a:p>
            <a:endParaRPr lang="sl-SI" dirty="0"/>
          </a:p>
          <a:p>
            <a:r>
              <a:rPr lang="sl-SI" dirty="0" err="1"/>
              <a:t>Algorism</a:t>
            </a:r>
            <a:r>
              <a:rPr lang="sl-SI" dirty="0"/>
              <a:t> is </a:t>
            </a:r>
            <a:r>
              <a:rPr lang="sl-SI" dirty="0" err="1"/>
              <a:t>the</a:t>
            </a:r>
            <a:r>
              <a:rPr lang="sl-SI" dirty="0"/>
              <a:t> </a:t>
            </a:r>
            <a:r>
              <a:rPr lang="sl-SI" dirty="0" err="1"/>
              <a:t>art</a:t>
            </a:r>
            <a:r>
              <a:rPr lang="sl-SI" dirty="0"/>
              <a:t> </a:t>
            </a:r>
            <a:r>
              <a:rPr lang="sl-SI" dirty="0" err="1"/>
              <a:t>by</a:t>
            </a:r>
            <a:r>
              <a:rPr lang="sl-SI" dirty="0"/>
              <a:t> </a:t>
            </a:r>
            <a:r>
              <a:rPr lang="sl-SI" dirty="0" err="1"/>
              <a:t>which</a:t>
            </a:r>
            <a:r>
              <a:rPr lang="sl-SI" dirty="0"/>
              <a:t> at </a:t>
            </a:r>
            <a:r>
              <a:rPr lang="sl-SI" dirty="0" err="1"/>
              <a:t>present</a:t>
            </a:r>
            <a:r>
              <a:rPr lang="sl-SI" dirty="0"/>
              <a:t> </a:t>
            </a:r>
            <a:r>
              <a:rPr lang="sl-SI" dirty="0" err="1"/>
              <a:t>we</a:t>
            </a:r>
            <a:r>
              <a:rPr lang="sl-SI" dirty="0"/>
              <a:t> </a:t>
            </a:r>
            <a:r>
              <a:rPr lang="sl-SI" dirty="0" err="1"/>
              <a:t>use</a:t>
            </a:r>
            <a:r>
              <a:rPr lang="sl-SI" dirty="0"/>
              <a:t> </a:t>
            </a:r>
            <a:r>
              <a:rPr lang="sl-SI" dirty="0" err="1"/>
              <a:t>those</a:t>
            </a:r>
            <a:r>
              <a:rPr lang="sl-SI" dirty="0"/>
              <a:t> Indian </a:t>
            </a:r>
            <a:r>
              <a:rPr lang="sl-SI" dirty="0" err="1"/>
              <a:t>figures</a:t>
            </a:r>
            <a:r>
              <a:rPr lang="sl-SI" dirty="0"/>
              <a:t>, </a:t>
            </a:r>
            <a:r>
              <a:rPr lang="sl-SI" dirty="0" err="1"/>
              <a:t>which</a:t>
            </a:r>
            <a:r>
              <a:rPr lang="sl-SI" dirty="0"/>
              <a:t> </a:t>
            </a:r>
            <a:r>
              <a:rPr lang="sl-SI" dirty="0" err="1"/>
              <a:t>number</a:t>
            </a:r>
            <a:r>
              <a:rPr lang="sl-SI" dirty="0"/>
              <a:t> </a:t>
            </a:r>
            <a:r>
              <a:rPr lang="sl-SI" dirty="0" err="1"/>
              <a:t>two</a:t>
            </a:r>
            <a:r>
              <a:rPr lang="sl-SI" dirty="0"/>
              <a:t> </a:t>
            </a:r>
            <a:r>
              <a:rPr lang="sl-SI" dirty="0" err="1"/>
              <a:t>times</a:t>
            </a:r>
            <a:r>
              <a:rPr lang="sl-SI" dirty="0"/>
              <a:t> </a:t>
            </a:r>
            <a:r>
              <a:rPr lang="sl-SI" dirty="0" err="1"/>
              <a:t>five</a:t>
            </a:r>
            <a:r>
              <a:rPr lang="sl-SI" dirty="0"/>
              <a:t>.</a:t>
            </a:r>
          </a:p>
        </p:txBody>
      </p:sp>
      <p:sp>
        <p:nvSpPr>
          <p:cNvPr id="4" name="Označba mesta številke diapozitiva 3"/>
          <p:cNvSpPr>
            <a:spLocks noGrp="1"/>
          </p:cNvSpPr>
          <p:nvPr>
            <p:ph type="sldNum" sz="quarter" idx="5"/>
          </p:nvPr>
        </p:nvSpPr>
        <p:spPr/>
        <p:txBody>
          <a:bodyPr/>
          <a:lstStyle/>
          <a:p>
            <a:fld id="{A9E71A07-DBE1-4B38-8224-FF829ADB2446}" type="slidenum">
              <a:rPr lang="sl-SI" smtClean="0"/>
              <a:t>3</a:t>
            </a:fld>
            <a:endParaRPr lang="sl-SI"/>
          </a:p>
        </p:txBody>
      </p:sp>
    </p:spTree>
    <p:extLst>
      <p:ext uri="{BB962C8B-B14F-4D97-AF65-F5344CB8AC3E}">
        <p14:creationId xmlns:p14="http://schemas.microsoft.com/office/powerpoint/2010/main" val="3867145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US" dirty="0"/>
              <a:t>Children are most easily introduced to the concept of algorithms by using examples from their daily lives. For example, at early age children an algorithm can be described steps involved in brushing their teeth, while at an older age they could participate in sequential steps during a lab experiment (Mezak and Pejic Papak, 2018). However, according to Shelton (2016), the development of algorithmic thinking in young children does not necessarily require the use of computers, but can also be achieved by "unplugged" methods, which are not an alternative to computer use but should be used as an auxiliary activity in understanding and solving problems. Teachers need to have a new role in the teaching process to help the child by leading the child and intervening at the appropriate time for a particular child in a context that increases task-solving abilities. This procedure is known as scaffolding, “a process by which a teacher or more knowledgeable peer assists a learner, altering the learning task so the learner can solve problems or accomplish tasks that would otherwise be out of </a:t>
            </a:r>
            <a:r>
              <a:rPr lang="en-US" dirty="0" err="1"/>
              <a:t>reac</a:t>
            </a:r>
            <a:endParaRPr lang="en-US" dirty="0"/>
          </a:p>
          <a:p>
            <a:pPr marL="457200" marR="0" lvl="0" indent="-228600" algn="l" defTabSz="914400" rtl="0" eaLnBrk="1" fontAlgn="auto" latinLnBrk="0" hangingPunct="1">
              <a:lnSpc>
                <a:spcPct val="100000"/>
              </a:lnSpc>
              <a:spcBef>
                <a:spcPts val="390"/>
              </a:spcBef>
              <a:spcAft>
                <a:spcPts val="0"/>
              </a:spcAft>
              <a:buClr>
                <a:srgbClr val="000000"/>
              </a:buClr>
              <a:buSzPts val="1400"/>
              <a:buFont typeface="Arial"/>
              <a:buNone/>
              <a:tabLst/>
              <a:defRPr/>
            </a:pPr>
            <a:endParaRPr lang="sl-SI" sz="1800" dirty="0">
              <a:solidFill>
                <a:srgbClr val="000000"/>
              </a:solidFill>
              <a:effectLst/>
              <a:latin typeface="Corbel" panose="020B0503020204020204" pitchFamily="34" charset="0"/>
              <a:ea typeface="Times New Roman" panose="02020603050405020304" pitchFamily="18" charset="0"/>
            </a:endParaRPr>
          </a:p>
          <a:p>
            <a:pPr marL="457200" marR="0" lvl="0" indent="-228600" algn="l" defTabSz="914400" rtl="0" eaLnBrk="1" fontAlgn="auto" latinLnBrk="0" hangingPunct="1">
              <a:lnSpc>
                <a:spcPct val="100000"/>
              </a:lnSpc>
              <a:spcBef>
                <a:spcPts val="390"/>
              </a:spcBef>
              <a:spcAft>
                <a:spcPts val="0"/>
              </a:spcAft>
              <a:buClr>
                <a:srgbClr val="000000"/>
              </a:buClr>
              <a:buSzPts val="1400"/>
              <a:buFont typeface="Arial"/>
              <a:buNone/>
              <a:tabLst/>
              <a:defRPr/>
            </a:pPr>
            <a:r>
              <a:rPr lang="en-US" sz="1800" dirty="0">
                <a:solidFill>
                  <a:srgbClr val="000000"/>
                </a:solidFill>
                <a:effectLst/>
                <a:latin typeface="Corbel" panose="020B0503020204020204" pitchFamily="34" charset="0"/>
                <a:ea typeface="Times New Roman" panose="02020603050405020304" pitchFamily="18" charset="0"/>
              </a:rPr>
              <a:t>The study of Voronina et al. (2016) showed that preschool children who were thought of algorithmic skills showed higher level of planning activity development (in average for 69,3% in comparison to control group with only 20,3 % increased rate for the same parameter), children also demonstrated increased self-regulation, self-control and self-evaluation of their actions. They learned to transfer algorithms under teacher supervision and used algorithm skills in different types of their activities, they mastered skills of team work, effectively cooperated in pairs and groups to achieve desired results and were able to ask questions independently and reflect their actions in the process of algorithmic activity.</a:t>
            </a:r>
            <a:endParaRPr lang="sl-SI" sz="1800" dirty="0">
              <a:effectLst/>
              <a:latin typeface="Times New Roman" panose="02020603050405020304" pitchFamily="18" charset="0"/>
              <a:ea typeface="Times New Roman" panose="02020603050405020304" pitchFamily="18" charset="0"/>
            </a:endParaRPr>
          </a:p>
          <a:p>
            <a:endParaRPr lang="sl-SI" dirty="0"/>
          </a:p>
        </p:txBody>
      </p:sp>
      <p:sp>
        <p:nvSpPr>
          <p:cNvPr id="4" name="Označba mesta številke diapoz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40304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Učitelji so imeli v preteklosti pri</a:t>
            </a:r>
          </a:p>
          <a:p>
            <a:r>
              <a:rPr lang="sl-SI" dirty="0"/>
              <a:t>razvijanju lastnih digitalnih kompetenc veliko podporo pri projektih, akcijah ali na konferencah (</a:t>
            </a:r>
            <a:r>
              <a:rPr lang="sl-SI" dirty="0" err="1"/>
              <a:t>ešolstvo</a:t>
            </a:r>
            <a:r>
              <a:rPr lang="sl-SI" dirty="0"/>
              <a:t>,</a:t>
            </a:r>
          </a:p>
          <a:p>
            <a:r>
              <a:rPr lang="sl-SI" dirty="0"/>
              <a:t>e-učbeniki, konferenca </a:t>
            </a:r>
            <a:r>
              <a:rPr lang="sl-SI" dirty="0" err="1"/>
              <a:t>Sirikt</a:t>
            </a:r>
            <a:r>
              <a:rPr lang="sl-SI" dirty="0"/>
              <a:t> …), vendar raziskave kažejo, da se v šolski praksi ni veliko</a:t>
            </a:r>
          </a:p>
          <a:p>
            <a:r>
              <a:rPr lang="sl-SI" dirty="0"/>
              <a:t>spremenilo. Raziskava ICILS iz leta 2013 je pokazala tudi, da je le 20 % učiteljev intuitivno</a:t>
            </a:r>
          </a:p>
          <a:p>
            <a:r>
              <a:rPr lang="sl-SI" dirty="0"/>
              <a:t>uporabljalo IKT pri vsakdanjem izvajanju pouka z učenci (MIZŠ, 2016: 21). Zato tudi ne preseneča</a:t>
            </a:r>
          </a:p>
          <a:p>
            <a:r>
              <a:rPr lang="sl-SI" dirty="0"/>
              <a:t>dejstvo, da je bilo le 16 % slovenskih osmošolcev v raziskavi ICILS sposobnih samostojno in</a:t>
            </a:r>
          </a:p>
          <a:p>
            <a:r>
              <a:rPr lang="sl-SI" dirty="0"/>
              <a:t>ustvarjalno rešiti nalogo ter pri reševanju problema iskati različne poti. Raziskava ICILS ni preverjala</a:t>
            </a:r>
          </a:p>
          <a:p>
            <a:r>
              <a:rPr lang="sl-SI" dirty="0"/>
              <a:t>zmožnosti računalniškega mišljenja, ampak je merila razvoj računalniške in informacijske</a:t>
            </a:r>
          </a:p>
          <a:p>
            <a:r>
              <a:rPr lang="sl-SI" dirty="0"/>
              <a:t>pismenosti, kar v modelu </a:t>
            </a:r>
            <a:r>
              <a:rPr lang="sl-SI" dirty="0" err="1"/>
              <a:t>DigComp</a:t>
            </a:r>
            <a:r>
              <a:rPr lang="sl-SI" dirty="0"/>
              <a:t> pokrivajo kompetence s področja virov in ustvarjanja vsebin.</a:t>
            </a:r>
          </a:p>
          <a:p>
            <a:endParaRPr lang="sl-SI" dirty="0"/>
          </a:p>
          <a:p>
            <a:r>
              <a:rPr lang="sl-SI" dirty="0"/>
              <a:t>Ključnega pomena je namreč usposobljen</a:t>
            </a:r>
          </a:p>
          <a:p>
            <a:r>
              <a:rPr lang="sl-SI" dirty="0"/>
              <a:t>učitelj, ki je tudi sam zmožen računalniško razmišljati in reševati probleme s pomočjo</a:t>
            </a:r>
          </a:p>
          <a:p>
            <a:r>
              <a:rPr lang="sl-SI" dirty="0"/>
              <a:t>digitalnih tehnologij. Področja, ki jih</a:t>
            </a:r>
          </a:p>
        </p:txBody>
      </p:sp>
      <p:sp>
        <p:nvSpPr>
          <p:cNvPr id="4" name="Označba mesta številke diapozitiva 3"/>
          <p:cNvSpPr>
            <a:spLocks noGrp="1"/>
          </p:cNvSpPr>
          <p:nvPr>
            <p:ph type="sldNum" sz="quarter" idx="5"/>
          </p:nvPr>
        </p:nvSpPr>
        <p:spPr/>
        <p:txBody>
          <a:bodyPr/>
          <a:lstStyle/>
          <a:p>
            <a:fld id="{A9E71A07-DBE1-4B38-8224-FF829ADB2446}" type="slidenum">
              <a:rPr lang="sl-SI" smtClean="0"/>
              <a:t>9</a:t>
            </a:fld>
            <a:endParaRPr lang="sl-SI"/>
          </a:p>
        </p:txBody>
      </p:sp>
    </p:spTree>
    <p:extLst>
      <p:ext uri="{BB962C8B-B14F-4D97-AF65-F5344CB8AC3E}">
        <p14:creationId xmlns:p14="http://schemas.microsoft.com/office/powerpoint/2010/main" val="3108078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Ustvarjalnost - Podobno kot kuhanje ali slikanje, začnemo iz nič in končamo z nekaj</a:t>
            </a:r>
          </a:p>
          <a:p>
            <a:endParaRPr lang="sl-SI" dirty="0"/>
          </a:p>
          <a:p>
            <a:r>
              <a:rPr lang="sl-SI" dirty="0"/>
              <a:t>Logika - </a:t>
            </a:r>
          </a:p>
          <a:p>
            <a:r>
              <a:rPr lang="en-US" dirty="0"/>
              <a:t>Logic is also something we can start introducing to this age</a:t>
            </a:r>
          </a:p>
          <a:p>
            <a:r>
              <a:rPr lang="en-US" dirty="0"/>
              <a:t>group. Logical reasoning is a way for us to understand and explain</a:t>
            </a:r>
          </a:p>
          <a:p>
            <a:r>
              <a:rPr lang="en-US" dirty="0"/>
              <a:t>why things happen the way they do.</a:t>
            </a:r>
          </a:p>
          <a:p>
            <a:r>
              <a:rPr lang="en-US" dirty="0"/>
              <a:t>For example: If I’m at A and I want to reach C, do I have go via B or</a:t>
            </a:r>
          </a:p>
          <a:p>
            <a:r>
              <a:rPr lang="en-US" dirty="0"/>
              <a:t>can I skip it entirely? Logic is important because, unlike people –</a:t>
            </a:r>
          </a:p>
          <a:p>
            <a:r>
              <a:rPr lang="en-US" dirty="0"/>
              <a:t>who change their mood throughout the day, along with how they</a:t>
            </a:r>
          </a:p>
          <a:p>
            <a:r>
              <a:rPr lang="en-US" dirty="0"/>
              <a:t>work – machines are predictable. Logical reasoning allows us to</a:t>
            </a:r>
          </a:p>
          <a:p>
            <a:r>
              <a:rPr lang="en-US" dirty="0"/>
              <a:t>understand how machines work, and in turn what we can do with</a:t>
            </a:r>
          </a:p>
          <a:p>
            <a:r>
              <a:rPr lang="en-US" dirty="0"/>
              <a:t>them. </a:t>
            </a:r>
            <a:endParaRPr lang="sl-SI" dirty="0"/>
          </a:p>
          <a:p>
            <a:r>
              <a:rPr lang="sl-SI" dirty="0"/>
              <a:t>Mišljenje - </a:t>
            </a:r>
            <a:r>
              <a:rPr lang="en-US" dirty="0"/>
              <a:t>However, to this he added an interesting qualification: ‘You learn by</a:t>
            </a:r>
          </a:p>
          <a:p>
            <a:r>
              <a:rPr lang="en-US" dirty="0"/>
              <a:t>doing but you learn better by thinking about what you are doing. I</a:t>
            </a:r>
          </a:p>
          <a:p>
            <a:r>
              <a:rPr lang="en-US" dirty="0"/>
              <a:t>think this is what is most important.’</a:t>
            </a:r>
          </a:p>
          <a:p>
            <a:r>
              <a:rPr lang="en-US" dirty="0"/>
              <a:t>In essence, thinking about what you want to do, one step at a time,</a:t>
            </a:r>
          </a:p>
          <a:p>
            <a:r>
              <a:rPr lang="en-US" dirty="0"/>
              <a:t>before you do it, enhances the learning process. In teaching the computer how to think, children</a:t>
            </a:r>
          </a:p>
          <a:p>
            <a:r>
              <a:rPr lang="en-US" dirty="0"/>
              <a:t>embark on an exploration about how they themselves think. The</a:t>
            </a:r>
          </a:p>
          <a:p>
            <a:r>
              <a:rPr lang="en-US" dirty="0"/>
              <a:t>experience can be heady: Thinking about thinking turns the child into</a:t>
            </a:r>
          </a:p>
          <a:p>
            <a:r>
              <a:rPr lang="en-US" dirty="0"/>
              <a:t>an epistemologist,  an experience not even shared by most adults.’</a:t>
            </a:r>
          </a:p>
          <a:p>
            <a:r>
              <a:rPr lang="en-US" dirty="0"/>
              <a:t>For us, this is the argument that is the most exciting. More than</a:t>
            </a:r>
          </a:p>
          <a:p>
            <a:r>
              <a:rPr lang="en-US" dirty="0"/>
              <a:t>anything, computational thinking is an unbelievably valuable thinking</a:t>
            </a:r>
          </a:p>
          <a:p>
            <a:r>
              <a:rPr lang="en-US" dirty="0"/>
              <a:t>tool – perhaps the thinking tool of the 21st century – and one that can</a:t>
            </a:r>
          </a:p>
          <a:p>
            <a:r>
              <a:rPr lang="en-US" dirty="0"/>
              <a:t>be applied throughout our lives to incredible effect.</a:t>
            </a:r>
            <a:endParaRPr lang="sl-SI" dirty="0"/>
          </a:p>
          <a:p>
            <a:endParaRPr lang="sl-SI" dirty="0"/>
          </a:p>
          <a:p>
            <a:r>
              <a:rPr lang="sl-SI" dirty="0"/>
              <a:t>Vztrajnost – </a:t>
            </a:r>
            <a:r>
              <a:rPr lang="en-US" dirty="0"/>
              <a:t>coding can be frustrating. Really, really frustrating</a:t>
            </a:r>
            <a:r>
              <a:rPr lang="sl-SI" dirty="0"/>
              <a:t>. </a:t>
            </a:r>
            <a:r>
              <a:rPr lang="en-US" dirty="0"/>
              <a:t>children ‘learn that something doesn’t work</a:t>
            </a:r>
          </a:p>
          <a:p>
            <a:r>
              <a:rPr lang="en-US" dirty="0"/>
              <a:t>out but you can quickly fix it and try it again in different ways.’</a:t>
            </a:r>
          </a:p>
          <a:p>
            <a:r>
              <a:rPr lang="en-US" dirty="0"/>
              <a:t>With an introduction to programming, children learn to think laterally</a:t>
            </a:r>
          </a:p>
          <a:p>
            <a:r>
              <a:rPr lang="en-US" dirty="0"/>
              <a:t>when faced with a problem in coding: ‘If A + B didn’t work, then</a:t>
            </a:r>
          </a:p>
          <a:p>
            <a:r>
              <a:rPr lang="en-US" dirty="0"/>
              <a:t>maybe A + C will.’ Coding also equips kids with the ability to stick with</a:t>
            </a:r>
          </a:p>
          <a:p>
            <a:r>
              <a:rPr lang="en-US" dirty="0"/>
              <a:t>a problem and work on finding a solution.</a:t>
            </a:r>
            <a:endParaRPr lang="sl-SI" dirty="0"/>
          </a:p>
          <a:p>
            <a:endParaRPr lang="sl-SI" dirty="0"/>
          </a:p>
          <a:p>
            <a:endParaRPr lang="sl-SI" dirty="0"/>
          </a:p>
          <a:p>
            <a:endParaRPr lang="sl-SI" dirty="0"/>
          </a:p>
          <a:p>
            <a:endParaRPr lang="sl-SI" dirty="0"/>
          </a:p>
          <a:p>
            <a:endParaRPr lang="sl-SI" dirty="0"/>
          </a:p>
          <a:p>
            <a:endParaRPr lang="sl-SI" dirty="0"/>
          </a:p>
          <a:p>
            <a:r>
              <a:rPr lang="sl-SI" dirty="0" err="1"/>
              <a:t>Tehnologoija</a:t>
            </a:r>
            <a:r>
              <a:rPr lang="sl-SI" dirty="0"/>
              <a:t> - </a:t>
            </a:r>
            <a:r>
              <a:rPr lang="en-US" dirty="0"/>
              <a:t>The University of Oxford forecasts that in the next 20 years as many</a:t>
            </a:r>
          </a:p>
          <a:p>
            <a:r>
              <a:rPr lang="en-US" dirty="0"/>
              <a:t>as 47 per cent of jobs in the United States will become completely</a:t>
            </a:r>
          </a:p>
          <a:p>
            <a:r>
              <a:rPr lang="en-US" dirty="0"/>
              <a:t>automated. Meanwhile, predictions on the number of connected</a:t>
            </a:r>
          </a:p>
          <a:p>
            <a:r>
              <a:rPr lang="en-US" dirty="0"/>
              <a:t>devices that will be in use by 2020 as part of the Internet of Things vary</a:t>
            </a:r>
          </a:p>
          <a:p>
            <a:r>
              <a:rPr lang="en-US" dirty="0"/>
              <a:t>from 20 billion to 75 billion.</a:t>
            </a:r>
            <a:endParaRPr lang="sl-SI" dirty="0"/>
          </a:p>
          <a:p>
            <a:r>
              <a:rPr lang="en-US" dirty="0"/>
              <a:t>Understanding what computers can and can’t do is</a:t>
            </a:r>
          </a:p>
          <a:p>
            <a:r>
              <a:rPr lang="en-US" dirty="0"/>
              <a:t>fundamental in addressing these anxieties. If we can teach children</a:t>
            </a:r>
          </a:p>
          <a:p>
            <a:r>
              <a:rPr lang="en-US" dirty="0"/>
              <a:t>how to remodel the technological world around them, we can help</a:t>
            </a:r>
          </a:p>
          <a:p>
            <a:r>
              <a:rPr lang="en-US" dirty="0"/>
              <a:t>them become creators rather than just consumers of technology</a:t>
            </a:r>
            <a:endParaRPr lang="sl-SI" dirty="0"/>
          </a:p>
          <a:p>
            <a:endParaRPr lang="sl-SI" dirty="0"/>
          </a:p>
          <a:p>
            <a:endParaRPr lang="sl-SI" dirty="0"/>
          </a:p>
          <a:p>
            <a:endParaRPr lang="sl-SI" dirty="0"/>
          </a:p>
        </p:txBody>
      </p:sp>
      <p:sp>
        <p:nvSpPr>
          <p:cNvPr id="4" name="Označba mesta številke diapozitiva 3"/>
          <p:cNvSpPr>
            <a:spLocks noGrp="1"/>
          </p:cNvSpPr>
          <p:nvPr>
            <p:ph type="sldNum" sz="quarter" idx="5"/>
          </p:nvPr>
        </p:nvSpPr>
        <p:spPr/>
        <p:txBody>
          <a:bodyPr/>
          <a:lstStyle/>
          <a:p>
            <a:fld id="{A9E71A07-DBE1-4B38-8224-FF829ADB2446}" type="slidenum">
              <a:rPr lang="sl-SI" smtClean="0"/>
              <a:t>10</a:t>
            </a:fld>
            <a:endParaRPr lang="sl-SI"/>
          </a:p>
        </p:txBody>
      </p:sp>
    </p:spTree>
    <p:extLst>
      <p:ext uri="{BB962C8B-B14F-4D97-AF65-F5344CB8AC3E}">
        <p14:creationId xmlns:p14="http://schemas.microsoft.com/office/powerpoint/2010/main" val="2086168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US" dirty="0"/>
              <a:t>1. Introduction:</a:t>
            </a:r>
          </a:p>
          <a:p>
            <a:r>
              <a:rPr lang="en-US" dirty="0"/>
              <a:t>We sit in a circle with the children and ask them how they are feeling today. We tell them to show their well-being with facial expressions and body gestures. Other children find out what emotion they are showing. We show them the cards they will use in the central part of the game and talk about them (what they see on them, when they feel that way).</a:t>
            </a:r>
          </a:p>
          <a:p>
            <a:r>
              <a:rPr lang="sl-SI" b="1" dirty="0"/>
              <a:t>2. </a:t>
            </a:r>
            <a:r>
              <a:rPr lang="sl-SI" b="1" dirty="0" err="1"/>
              <a:t>Main</a:t>
            </a:r>
            <a:r>
              <a:rPr lang="sl-SI" b="1" dirty="0"/>
              <a:t> part:</a:t>
            </a:r>
          </a:p>
          <a:p>
            <a:r>
              <a:rPr lang="en-US" dirty="0"/>
              <a:t>We invite the children to the table, where they already have a play mat and everything they need to play. We provide them with the rules of the game:</a:t>
            </a:r>
          </a:p>
          <a:p>
            <a:r>
              <a:rPr lang="en-US" dirty="0"/>
              <a:t>The children are divided into groups of three. Each group gets its own figurine which we place on the starting field. The educator determines which group and which child starts playing in it. This rolls the dice and moves by as many squares as the number of dots on the dice. The child finds out the color of the box and takes a card of the same color from the pile. Each color represents its own area (drawing - yellow, speech - blue, pantomime - red). The child finds out which emotion is shown on the card and tries to draw / describe / or show it, depending on the color of the field. The other two members of the group try to figure out what emotion he is showing. If they find out what emotion they are showing, the group gets one token. The game continues until all groups cross the END field. At the end, the educator counts the tokens of all groups and thus determines the winner.</a:t>
            </a:r>
            <a:endParaRPr lang="sl-SI" dirty="0"/>
          </a:p>
          <a:p>
            <a:endParaRPr lang="sl-SI" dirty="0"/>
          </a:p>
        </p:txBody>
      </p:sp>
      <p:sp>
        <p:nvSpPr>
          <p:cNvPr id="4" name="Označba mesta številke diapoz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526512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b="1" dirty="0"/>
              <a:t>1. I</a:t>
            </a:r>
            <a:r>
              <a:rPr lang="en-US" b="1" dirty="0" err="1"/>
              <a:t>ntroduction</a:t>
            </a:r>
            <a:r>
              <a:rPr lang="sl-SI" b="1" dirty="0"/>
              <a:t>:</a:t>
            </a:r>
            <a:endParaRPr lang="en-US" b="1" dirty="0"/>
          </a:p>
          <a:p>
            <a:r>
              <a:rPr lang="sl-SI" dirty="0" err="1"/>
              <a:t>We</a:t>
            </a:r>
            <a:r>
              <a:rPr lang="sl-SI" dirty="0"/>
              <a:t> </a:t>
            </a:r>
            <a:r>
              <a:rPr lang="en-US" dirty="0"/>
              <a:t>talk to the children about how our hands get dirty, how bacilli are transmitted, what we can do to prevent disease. We ask the children when we should wash our hands and how many times they have washed their hands today. Let's talk about the hygiene of coughing, sneezing, hand washing…</a:t>
            </a:r>
            <a:endParaRPr lang="sl-SI" dirty="0"/>
          </a:p>
          <a:p>
            <a:r>
              <a:rPr lang="sl-SI" dirty="0"/>
              <a:t>Otrokom predstavimo navodila družabne igre, ki smo jo izdelali z namenom utrjevanja znanja o preprečevanju bolezni. Otroke razdelimo v 4 skupine s pomočjo barvnih listkov, ki ga vsak otrok izvleče in se postavi k figurici enake barve. Figurice nato postavimo na začetno polje. </a:t>
            </a:r>
          </a:p>
          <a:p>
            <a:r>
              <a:rPr lang="sl-SI" dirty="0"/>
              <a:t>Navodila: Za igro potrebujete igralno podlago, figurice, tabelo za označevanje. </a:t>
            </a:r>
          </a:p>
          <a:p>
            <a:r>
              <a:rPr lang="sl-SI" dirty="0"/>
              <a:t>Začetno polje je polje z umazano roko. Prva skupina vrže kocko in se prestavi na podlagi toliko polj, kot je vrgel število na kocki. Ko pride na polje, kjer je ena izmed možnosti za preprečevanje (npr. kihanje), 1. otrok opiše kaj prikazuje fotografija, 2. skuša povedati postopek, 3. opredeli ali to preprečuje bolezni ali jih povzroča, 4. njihovo opredelitev razloži (zakaj s tem preprečujemo bolezni/ali povzročimo). Ob premiku na polje, ki prikazuje možnost s katero lahko bolezen preprečimo vzame skupina kroglico v barvi njihove figure in jo položi na tabelo ob sličico. Zmaga tista ekipa, ki prva uspe priti na vse možnosti preprečevanja bolezni. </a:t>
            </a:r>
          </a:p>
          <a:p>
            <a:endParaRPr lang="sl-SI" dirty="0"/>
          </a:p>
        </p:txBody>
      </p:sp>
      <p:sp>
        <p:nvSpPr>
          <p:cNvPr id="4" name="Označba mesta številke diapoz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99639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Otrok ima pred seboj igralno podlago, na kateri so narisana polja z fotografijami različnih letnih časov. Otrok s figuro prične igro na startu. Vrže igralno kocko in se pomakne naprej za toliko polj, kot je vrgel število pik kocki – otrok se z figuro pomika po krogih okoli igralnega polja. Ko se premakne na določeno polje, prepozna letni čas, ki je na fotografiji ter ga poimenuje. Na sredini igralne podlage se nahajajo različne fotografije oblačil, ki spadajo v posamezni letni čas. Otrokova naloga je, da izbere oblačilo za določen letni čas ter ga položi na polje, kjer se nahaja. V kolikor je otrok pravilno položil fotografijo k ustreznemu letnemu času, ostane na tem polju, drugače se vrne nazaj za toliko polj, kolikor je prej vrgel število pik na kocki. Igra se zaključi, ko otrok prečka cilj.</a:t>
            </a:r>
          </a:p>
          <a:p>
            <a:endParaRPr lang="sl-SI" dirty="0"/>
          </a:p>
        </p:txBody>
      </p:sp>
      <p:sp>
        <p:nvSpPr>
          <p:cNvPr id="4" name="Označba mesta številke diapoz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81593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空白">
  <p:cSld name="1_空白">
    <p:spTree>
      <p:nvGrpSpPr>
        <p:cNvPr id="1" name="Shape 15"/>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C9712CA-560F-43C6-BFA1-C83DAC0E3AE2}"/>
              </a:ext>
            </a:extLst>
          </p:cNvPr>
          <p:cNvSpPr>
            <a:spLocks noGrp="1"/>
          </p:cNvSpPr>
          <p:nvPr>
            <p:ph type="title"/>
          </p:nvPr>
        </p:nvSpPr>
        <p:spPr>
          <a:xfrm>
            <a:off x="885715" y="482177"/>
            <a:ext cx="4147281" cy="1687618"/>
          </a:xfrm>
        </p:spPr>
        <p:txBody>
          <a:bodyPr anchor="b"/>
          <a:lstStyle>
            <a:lvl1pPr>
              <a:defRPr sz="3375"/>
            </a:lvl1pPr>
          </a:lstStyle>
          <a:p>
            <a:r>
              <a:rPr lang="sl-SI"/>
              <a:t>Kliknite, če želite urediti slog naslova matrice</a:t>
            </a:r>
          </a:p>
        </p:txBody>
      </p:sp>
      <p:sp>
        <p:nvSpPr>
          <p:cNvPr id="3" name="Označba mesta slike 2">
            <a:extLst>
              <a:ext uri="{FF2B5EF4-FFF2-40B4-BE49-F238E27FC236}">
                <a16:creationId xmlns:a16="http://schemas.microsoft.com/office/drawing/2014/main" id="{35AF3FE3-9DED-4933-825E-81E63C301A2A}"/>
              </a:ext>
            </a:extLst>
          </p:cNvPr>
          <p:cNvSpPr>
            <a:spLocks noGrp="1"/>
          </p:cNvSpPr>
          <p:nvPr>
            <p:ph type="pic" idx="1"/>
          </p:nvPr>
        </p:nvSpPr>
        <p:spPr>
          <a:xfrm>
            <a:off x="5466644" y="1041368"/>
            <a:ext cx="6509742" cy="5139869"/>
          </a:xfrm>
        </p:spPr>
        <p:txBody>
          <a:bodyPr/>
          <a:lstStyle>
            <a:lvl1pPr marL="0" indent="0">
              <a:buNone/>
              <a:defRPr sz="3375"/>
            </a:lvl1pPr>
            <a:lvl2pPr marL="482163" indent="0">
              <a:buNone/>
              <a:defRPr sz="2953"/>
            </a:lvl2pPr>
            <a:lvl3pPr marL="964326" indent="0">
              <a:buNone/>
              <a:defRPr sz="2531"/>
            </a:lvl3pPr>
            <a:lvl4pPr marL="1446489" indent="0">
              <a:buNone/>
              <a:defRPr sz="2109"/>
            </a:lvl4pPr>
            <a:lvl5pPr marL="1928652" indent="0">
              <a:buNone/>
              <a:defRPr sz="2109"/>
            </a:lvl5pPr>
            <a:lvl6pPr marL="2410816" indent="0">
              <a:buNone/>
              <a:defRPr sz="2109"/>
            </a:lvl6pPr>
            <a:lvl7pPr marL="2892979" indent="0">
              <a:buNone/>
              <a:defRPr sz="2109"/>
            </a:lvl7pPr>
            <a:lvl8pPr marL="3375142" indent="0">
              <a:buNone/>
              <a:defRPr sz="2109"/>
            </a:lvl8pPr>
            <a:lvl9pPr marL="3857305" indent="0">
              <a:buNone/>
              <a:defRPr sz="2109"/>
            </a:lvl9pPr>
          </a:lstStyle>
          <a:p>
            <a:endParaRPr lang="sl-SI"/>
          </a:p>
        </p:txBody>
      </p:sp>
      <p:sp>
        <p:nvSpPr>
          <p:cNvPr id="4" name="Označba mesta besedila 3">
            <a:extLst>
              <a:ext uri="{FF2B5EF4-FFF2-40B4-BE49-F238E27FC236}">
                <a16:creationId xmlns:a16="http://schemas.microsoft.com/office/drawing/2014/main" id="{89DCC5A3-3658-4BC0-8A17-110A48E1E552}"/>
              </a:ext>
            </a:extLst>
          </p:cNvPr>
          <p:cNvSpPr>
            <a:spLocks noGrp="1"/>
          </p:cNvSpPr>
          <p:nvPr>
            <p:ph type="body" sz="half" idx="2"/>
          </p:nvPr>
        </p:nvSpPr>
        <p:spPr>
          <a:xfrm>
            <a:off x="885715" y="2169795"/>
            <a:ext cx="4147281" cy="4019814"/>
          </a:xfrm>
        </p:spPr>
        <p:txBody>
          <a:bodyPr/>
          <a:lstStyle>
            <a:lvl1pPr marL="0" indent="0">
              <a:buNone/>
              <a:defRPr sz="1687"/>
            </a:lvl1pPr>
            <a:lvl2pPr marL="482163" indent="0">
              <a:buNone/>
              <a:defRPr sz="1476"/>
            </a:lvl2pPr>
            <a:lvl3pPr marL="964326" indent="0">
              <a:buNone/>
              <a:defRPr sz="1266"/>
            </a:lvl3pPr>
            <a:lvl4pPr marL="1446489" indent="0">
              <a:buNone/>
              <a:defRPr sz="1055"/>
            </a:lvl4pPr>
            <a:lvl5pPr marL="1928652" indent="0">
              <a:buNone/>
              <a:defRPr sz="1055"/>
            </a:lvl5pPr>
            <a:lvl6pPr marL="2410816" indent="0">
              <a:buNone/>
              <a:defRPr sz="1055"/>
            </a:lvl6pPr>
            <a:lvl7pPr marL="2892979" indent="0">
              <a:buNone/>
              <a:defRPr sz="1055"/>
            </a:lvl7pPr>
            <a:lvl8pPr marL="3375142" indent="0">
              <a:buNone/>
              <a:defRPr sz="1055"/>
            </a:lvl8pPr>
            <a:lvl9pPr marL="3857305" indent="0">
              <a:buNone/>
              <a:defRPr sz="1055"/>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C686A338-CF22-4E1C-9197-380FAE65F421}"/>
              </a:ext>
            </a:extLst>
          </p:cNvPr>
          <p:cNvSpPr>
            <a:spLocks noGrp="1"/>
          </p:cNvSpPr>
          <p:nvPr>
            <p:ph type="dt" sz="half" idx="10"/>
          </p:nvPr>
        </p:nvSpPr>
        <p:spPr/>
        <p:txBody>
          <a:bodyPr/>
          <a:lstStyle/>
          <a:p>
            <a:fld id="{B187D94E-282D-4BFA-90F1-5633BEB6867E}" type="datetimeFigureOut">
              <a:rPr lang="sl-SI" smtClean="0"/>
              <a:t>16. 06. 2022</a:t>
            </a:fld>
            <a:endParaRPr lang="sl-SI"/>
          </a:p>
        </p:txBody>
      </p:sp>
      <p:sp>
        <p:nvSpPr>
          <p:cNvPr id="6" name="Označba mesta noge 5">
            <a:extLst>
              <a:ext uri="{FF2B5EF4-FFF2-40B4-BE49-F238E27FC236}">
                <a16:creationId xmlns:a16="http://schemas.microsoft.com/office/drawing/2014/main" id="{BE0872A2-57B8-495F-982C-69A84B6675FA}"/>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09F8BCD8-6640-4D08-914A-0B6937B82F1B}"/>
              </a:ext>
            </a:extLst>
          </p:cNvPr>
          <p:cNvSpPr>
            <a:spLocks noGrp="1"/>
          </p:cNvSpPr>
          <p:nvPr>
            <p:ph type="sldNum" sz="quarter" idx="12"/>
          </p:nvPr>
        </p:nvSpPr>
        <p:spPr/>
        <p:txBody>
          <a:bodyPr/>
          <a:lstStyle/>
          <a:p>
            <a:fld id="{604446D8-AB4C-4072-AE92-F64E08CB4331}" type="slidenum">
              <a:rPr lang="sl-SI" smtClean="0"/>
              <a:t>‹#›</a:t>
            </a:fld>
            <a:endParaRPr lang="sl-SI"/>
          </a:p>
        </p:txBody>
      </p:sp>
    </p:spTree>
    <p:extLst>
      <p:ext uri="{BB962C8B-B14F-4D97-AF65-F5344CB8AC3E}">
        <p14:creationId xmlns:p14="http://schemas.microsoft.com/office/powerpoint/2010/main" val="1509559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E0D38B6-177D-4FD3-A048-71A4886089B0}"/>
              </a:ext>
            </a:extLst>
          </p:cNvPr>
          <p:cNvSpPr>
            <a:spLocks noGrp="1"/>
          </p:cNvSpPr>
          <p:nvPr>
            <p:ph type="title"/>
          </p:nvPr>
        </p:nvSpPr>
        <p:spPr/>
        <p:txBody>
          <a:bodyPr/>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D4F11398-897A-4688-B66C-CE6C540CB7A5}"/>
              </a:ext>
            </a:extLst>
          </p:cNvPr>
          <p:cNvSpPr>
            <a:spLocks noGrp="1"/>
          </p:cNvSpPr>
          <p:nvPr>
            <p:ph type="body" orient="vert" idx="1"/>
          </p:nvPr>
        </p:nvSpPr>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EB0C3022-B408-432E-84AE-A15F31AF4849}"/>
              </a:ext>
            </a:extLst>
          </p:cNvPr>
          <p:cNvSpPr>
            <a:spLocks noGrp="1"/>
          </p:cNvSpPr>
          <p:nvPr>
            <p:ph type="dt" sz="half" idx="10"/>
          </p:nvPr>
        </p:nvSpPr>
        <p:spPr/>
        <p:txBody>
          <a:bodyPr/>
          <a:lstStyle/>
          <a:p>
            <a:fld id="{B187D94E-282D-4BFA-90F1-5633BEB6867E}" type="datetimeFigureOut">
              <a:rPr lang="sl-SI" smtClean="0"/>
              <a:t>16. 06. 2022</a:t>
            </a:fld>
            <a:endParaRPr lang="sl-SI"/>
          </a:p>
        </p:txBody>
      </p:sp>
      <p:sp>
        <p:nvSpPr>
          <p:cNvPr id="5" name="Označba mesta noge 4">
            <a:extLst>
              <a:ext uri="{FF2B5EF4-FFF2-40B4-BE49-F238E27FC236}">
                <a16:creationId xmlns:a16="http://schemas.microsoft.com/office/drawing/2014/main" id="{988D76F4-506B-43DF-A02C-711EACCCA203}"/>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1D1E70A9-B1F4-4FAC-AA32-9C8DD71D4C0A}"/>
              </a:ext>
            </a:extLst>
          </p:cNvPr>
          <p:cNvSpPr>
            <a:spLocks noGrp="1"/>
          </p:cNvSpPr>
          <p:nvPr>
            <p:ph type="sldNum" sz="quarter" idx="12"/>
          </p:nvPr>
        </p:nvSpPr>
        <p:spPr/>
        <p:txBody>
          <a:bodyPr/>
          <a:lstStyle/>
          <a:p>
            <a:fld id="{604446D8-AB4C-4072-AE92-F64E08CB4331}" type="slidenum">
              <a:rPr lang="sl-SI" smtClean="0"/>
              <a:t>‹#›</a:t>
            </a:fld>
            <a:endParaRPr lang="sl-SI"/>
          </a:p>
        </p:txBody>
      </p:sp>
    </p:spTree>
    <p:extLst>
      <p:ext uri="{BB962C8B-B14F-4D97-AF65-F5344CB8AC3E}">
        <p14:creationId xmlns:p14="http://schemas.microsoft.com/office/powerpoint/2010/main" val="20584706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a:extLst>
              <a:ext uri="{FF2B5EF4-FFF2-40B4-BE49-F238E27FC236}">
                <a16:creationId xmlns:a16="http://schemas.microsoft.com/office/drawing/2014/main" id="{52394D42-A780-4251-8398-6F444C9CC330}"/>
              </a:ext>
            </a:extLst>
          </p:cNvPr>
          <p:cNvSpPr>
            <a:spLocks noGrp="1"/>
          </p:cNvSpPr>
          <p:nvPr>
            <p:ph type="title" orient="vert"/>
          </p:nvPr>
        </p:nvSpPr>
        <p:spPr>
          <a:xfrm>
            <a:off x="9202043" y="385071"/>
            <a:ext cx="2772668" cy="6129337"/>
          </a:xfrm>
        </p:spPr>
        <p:txBody>
          <a:bodyPr vert="eaVert"/>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2C1DBC82-A00F-499E-B07F-F4547C5DBF36}"/>
              </a:ext>
            </a:extLst>
          </p:cNvPr>
          <p:cNvSpPr>
            <a:spLocks noGrp="1"/>
          </p:cNvSpPr>
          <p:nvPr>
            <p:ph type="body" orient="vert" idx="1"/>
          </p:nvPr>
        </p:nvSpPr>
        <p:spPr>
          <a:xfrm>
            <a:off x="884039" y="385071"/>
            <a:ext cx="8157270" cy="6129337"/>
          </a:xfrm>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47C1B598-749F-4AAB-8A29-CDE23D385AC1}"/>
              </a:ext>
            </a:extLst>
          </p:cNvPr>
          <p:cNvSpPr>
            <a:spLocks noGrp="1"/>
          </p:cNvSpPr>
          <p:nvPr>
            <p:ph type="dt" sz="half" idx="10"/>
          </p:nvPr>
        </p:nvSpPr>
        <p:spPr/>
        <p:txBody>
          <a:bodyPr/>
          <a:lstStyle/>
          <a:p>
            <a:fld id="{B187D94E-282D-4BFA-90F1-5633BEB6867E}" type="datetimeFigureOut">
              <a:rPr lang="sl-SI" smtClean="0"/>
              <a:t>16. 06. 2022</a:t>
            </a:fld>
            <a:endParaRPr lang="sl-SI"/>
          </a:p>
        </p:txBody>
      </p:sp>
      <p:sp>
        <p:nvSpPr>
          <p:cNvPr id="5" name="Označba mesta noge 4">
            <a:extLst>
              <a:ext uri="{FF2B5EF4-FFF2-40B4-BE49-F238E27FC236}">
                <a16:creationId xmlns:a16="http://schemas.microsoft.com/office/drawing/2014/main" id="{C1A75FF4-5F4E-40CC-A2CD-00330D4D0E27}"/>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C2393297-7301-4836-B135-048E5AFA06A8}"/>
              </a:ext>
            </a:extLst>
          </p:cNvPr>
          <p:cNvSpPr>
            <a:spLocks noGrp="1"/>
          </p:cNvSpPr>
          <p:nvPr>
            <p:ph type="sldNum" sz="quarter" idx="12"/>
          </p:nvPr>
        </p:nvSpPr>
        <p:spPr/>
        <p:txBody>
          <a:bodyPr/>
          <a:lstStyle/>
          <a:p>
            <a:fld id="{604446D8-AB4C-4072-AE92-F64E08CB4331}" type="slidenum">
              <a:rPr lang="sl-SI" smtClean="0"/>
              <a:t>‹#›</a:t>
            </a:fld>
            <a:endParaRPr lang="sl-SI"/>
          </a:p>
        </p:txBody>
      </p:sp>
    </p:spTree>
    <p:extLst>
      <p:ext uri="{BB962C8B-B14F-4D97-AF65-F5344CB8AC3E}">
        <p14:creationId xmlns:p14="http://schemas.microsoft.com/office/powerpoint/2010/main" val="41099247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空白">
  <p:cSld name="1_空白">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3619579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2F3C0F3-7129-405A-B9EB-1FCD28A08FE0}"/>
              </a:ext>
            </a:extLst>
          </p:cNvPr>
          <p:cNvSpPr>
            <a:spLocks noGrp="1"/>
          </p:cNvSpPr>
          <p:nvPr>
            <p:ph type="ctrTitle"/>
          </p:nvPr>
        </p:nvSpPr>
        <p:spPr>
          <a:xfrm>
            <a:off x="1607344" y="1183677"/>
            <a:ext cx="9644063" cy="2518034"/>
          </a:xfrm>
        </p:spPr>
        <p:txBody>
          <a:bodyPr anchor="b"/>
          <a:lstStyle>
            <a:lvl1pPr algn="ctr">
              <a:defRPr sz="6328"/>
            </a:lvl1pPr>
          </a:lstStyle>
          <a:p>
            <a:r>
              <a:rPr lang="sl-SI"/>
              <a:t>Kliknite, če želite urediti slog naslova matrice</a:t>
            </a:r>
          </a:p>
        </p:txBody>
      </p:sp>
      <p:sp>
        <p:nvSpPr>
          <p:cNvPr id="3" name="Podnaslov 2">
            <a:extLst>
              <a:ext uri="{FF2B5EF4-FFF2-40B4-BE49-F238E27FC236}">
                <a16:creationId xmlns:a16="http://schemas.microsoft.com/office/drawing/2014/main" id="{C204F26E-A198-468A-BFA8-D94EE4F06D23}"/>
              </a:ext>
            </a:extLst>
          </p:cNvPr>
          <p:cNvSpPr>
            <a:spLocks noGrp="1"/>
          </p:cNvSpPr>
          <p:nvPr>
            <p:ph type="subTitle" idx="1"/>
          </p:nvPr>
        </p:nvSpPr>
        <p:spPr>
          <a:xfrm>
            <a:off x="1607344" y="3798816"/>
            <a:ext cx="9644063" cy="1746216"/>
          </a:xfrm>
        </p:spPr>
        <p:txBody>
          <a:bodyPr/>
          <a:lstStyle>
            <a:lvl1pPr marL="0" indent="0" algn="ctr">
              <a:buNone/>
              <a:defRPr sz="2531"/>
            </a:lvl1pPr>
            <a:lvl2pPr marL="482163" indent="0" algn="ctr">
              <a:buNone/>
              <a:defRPr sz="2109"/>
            </a:lvl2pPr>
            <a:lvl3pPr marL="964326" indent="0" algn="ctr">
              <a:buNone/>
              <a:defRPr sz="1898"/>
            </a:lvl3pPr>
            <a:lvl4pPr marL="1446489" indent="0" algn="ctr">
              <a:buNone/>
              <a:defRPr sz="1687"/>
            </a:lvl4pPr>
            <a:lvl5pPr marL="1928652" indent="0" algn="ctr">
              <a:buNone/>
              <a:defRPr sz="1687"/>
            </a:lvl5pPr>
            <a:lvl6pPr marL="2410816" indent="0" algn="ctr">
              <a:buNone/>
              <a:defRPr sz="1687"/>
            </a:lvl6pPr>
            <a:lvl7pPr marL="2892979" indent="0" algn="ctr">
              <a:buNone/>
              <a:defRPr sz="1687"/>
            </a:lvl7pPr>
            <a:lvl8pPr marL="3375142" indent="0" algn="ctr">
              <a:buNone/>
              <a:defRPr sz="1687"/>
            </a:lvl8pPr>
            <a:lvl9pPr marL="3857305" indent="0" algn="ctr">
              <a:buNone/>
              <a:defRPr sz="1687"/>
            </a:lvl9pPr>
          </a:lstStyle>
          <a:p>
            <a:r>
              <a:rPr lang="sl-SI"/>
              <a:t>Kliknite, če želite urediti slog podnaslova matrice</a:t>
            </a:r>
          </a:p>
        </p:txBody>
      </p:sp>
      <p:sp>
        <p:nvSpPr>
          <p:cNvPr id="4" name="Označba mesta datuma 3">
            <a:extLst>
              <a:ext uri="{FF2B5EF4-FFF2-40B4-BE49-F238E27FC236}">
                <a16:creationId xmlns:a16="http://schemas.microsoft.com/office/drawing/2014/main" id="{45945A6A-8638-4CD6-815D-35BA345FC815}"/>
              </a:ext>
            </a:extLst>
          </p:cNvPr>
          <p:cNvSpPr>
            <a:spLocks noGrp="1"/>
          </p:cNvSpPr>
          <p:nvPr>
            <p:ph type="dt" sz="half" idx="10"/>
          </p:nvPr>
        </p:nvSpPr>
        <p:spPr/>
        <p:txBody>
          <a:bodyPr/>
          <a:lstStyle/>
          <a:p>
            <a:fld id="{B187D94E-282D-4BFA-90F1-5633BEB6867E}" type="datetimeFigureOut">
              <a:rPr lang="sl-SI" smtClean="0"/>
              <a:t>16. 06. 2022</a:t>
            </a:fld>
            <a:endParaRPr lang="sl-SI"/>
          </a:p>
        </p:txBody>
      </p:sp>
      <p:sp>
        <p:nvSpPr>
          <p:cNvPr id="5" name="Označba mesta noge 4">
            <a:extLst>
              <a:ext uri="{FF2B5EF4-FFF2-40B4-BE49-F238E27FC236}">
                <a16:creationId xmlns:a16="http://schemas.microsoft.com/office/drawing/2014/main" id="{4E940C4A-3EC7-40B7-A105-4F1D12E7E5A7}"/>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B202696B-605A-476D-89AB-338F49032F38}"/>
              </a:ext>
            </a:extLst>
          </p:cNvPr>
          <p:cNvSpPr>
            <a:spLocks noGrp="1"/>
          </p:cNvSpPr>
          <p:nvPr>
            <p:ph type="sldNum" sz="quarter" idx="12"/>
          </p:nvPr>
        </p:nvSpPr>
        <p:spPr/>
        <p:txBody>
          <a:bodyPr/>
          <a:lstStyle/>
          <a:p>
            <a:fld id="{604446D8-AB4C-4072-AE92-F64E08CB4331}" type="slidenum">
              <a:rPr lang="sl-SI" smtClean="0"/>
              <a:t>‹#›</a:t>
            </a:fld>
            <a:endParaRPr lang="sl-SI"/>
          </a:p>
        </p:txBody>
      </p:sp>
    </p:spTree>
    <p:extLst>
      <p:ext uri="{BB962C8B-B14F-4D97-AF65-F5344CB8AC3E}">
        <p14:creationId xmlns:p14="http://schemas.microsoft.com/office/powerpoint/2010/main" val="624427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D6108EF-B7BC-4384-9C38-6F1D2F21EA2A}"/>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EB1D5FA2-A884-427B-AFB6-82B856168C48}"/>
              </a:ext>
            </a:extLst>
          </p:cNvPr>
          <p:cNvSpPr>
            <a:spLocks noGrp="1"/>
          </p:cNvSpPr>
          <p:nvPr>
            <p:ph idx="1"/>
          </p:nvPr>
        </p:nvSpPr>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D99BB5E0-EC69-488B-B665-94EF9F1BCF18}"/>
              </a:ext>
            </a:extLst>
          </p:cNvPr>
          <p:cNvSpPr>
            <a:spLocks noGrp="1"/>
          </p:cNvSpPr>
          <p:nvPr>
            <p:ph type="dt" sz="half" idx="10"/>
          </p:nvPr>
        </p:nvSpPr>
        <p:spPr/>
        <p:txBody>
          <a:bodyPr/>
          <a:lstStyle/>
          <a:p>
            <a:fld id="{B187D94E-282D-4BFA-90F1-5633BEB6867E}" type="datetimeFigureOut">
              <a:rPr lang="sl-SI" smtClean="0"/>
              <a:t>16. 06. 2022</a:t>
            </a:fld>
            <a:endParaRPr lang="sl-SI"/>
          </a:p>
        </p:txBody>
      </p:sp>
      <p:sp>
        <p:nvSpPr>
          <p:cNvPr id="5" name="Označba mesta noge 4">
            <a:extLst>
              <a:ext uri="{FF2B5EF4-FFF2-40B4-BE49-F238E27FC236}">
                <a16:creationId xmlns:a16="http://schemas.microsoft.com/office/drawing/2014/main" id="{9BAC8D79-F7A7-495D-BE40-44BFA47A3273}"/>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7FE85CB9-10CD-4481-9EBC-EBBF416F8F74}"/>
              </a:ext>
            </a:extLst>
          </p:cNvPr>
          <p:cNvSpPr>
            <a:spLocks noGrp="1"/>
          </p:cNvSpPr>
          <p:nvPr>
            <p:ph type="sldNum" sz="quarter" idx="12"/>
          </p:nvPr>
        </p:nvSpPr>
        <p:spPr/>
        <p:txBody>
          <a:bodyPr/>
          <a:lstStyle/>
          <a:p>
            <a:fld id="{604446D8-AB4C-4072-AE92-F64E08CB4331}" type="slidenum">
              <a:rPr lang="sl-SI" smtClean="0"/>
              <a:t>‹#›</a:t>
            </a:fld>
            <a:endParaRPr lang="sl-SI"/>
          </a:p>
        </p:txBody>
      </p:sp>
    </p:spTree>
    <p:extLst>
      <p:ext uri="{BB962C8B-B14F-4D97-AF65-F5344CB8AC3E}">
        <p14:creationId xmlns:p14="http://schemas.microsoft.com/office/powerpoint/2010/main" val="522100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D0079AB-35F4-4623-9C36-84ADDEEBAFE9}"/>
              </a:ext>
            </a:extLst>
          </p:cNvPr>
          <p:cNvSpPr>
            <a:spLocks noGrp="1"/>
          </p:cNvSpPr>
          <p:nvPr>
            <p:ph type="title"/>
          </p:nvPr>
        </p:nvSpPr>
        <p:spPr>
          <a:xfrm>
            <a:off x="877342" y="1803141"/>
            <a:ext cx="11090672" cy="3008581"/>
          </a:xfrm>
        </p:spPr>
        <p:txBody>
          <a:bodyPr anchor="b"/>
          <a:lstStyle>
            <a:lvl1pPr>
              <a:defRPr sz="6328"/>
            </a:lvl1pPr>
          </a:lstStyle>
          <a:p>
            <a:r>
              <a:rPr lang="sl-SI"/>
              <a:t>Kliknite, če želite urediti slog naslova matrice</a:t>
            </a:r>
          </a:p>
        </p:txBody>
      </p:sp>
      <p:sp>
        <p:nvSpPr>
          <p:cNvPr id="3" name="Označba mesta besedila 2">
            <a:extLst>
              <a:ext uri="{FF2B5EF4-FFF2-40B4-BE49-F238E27FC236}">
                <a16:creationId xmlns:a16="http://schemas.microsoft.com/office/drawing/2014/main" id="{7DA8109E-BFBD-4B0E-8B9A-5AA7E6D198DB}"/>
              </a:ext>
            </a:extLst>
          </p:cNvPr>
          <p:cNvSpPr>
            <a:spLocks noGrp="1"/>
          </p:cNvSpPr>
          <p:nvPr>
            <p:ph type="body" idx="1"/>
          </p:nvPr>
        </p:nvSpPr>
        <p:spPr>
          <a:xfrm>
            <a:off x="877342" y="4840184"/>
            <a:ext cx="11090672" cy="1582142"/>
          </a:xfrm>
        </p:spPr>
        <p:txBody>
          <a:bodyPr/>
          <a:lstStyle>
            <a:lvl1pPr marL="0" indent="0">
              <a:buNone/>
              <a:defRPr sz="2531">
                <a:solidFill>
                  <a:schemeClr val="tx1">
                    <a:tint val="75000"/>
                  </a:schemeClr>
                </a:solidFill>
              </a:defRPr>
            </a:lvl1pPr>
            <a:lvl2pPr marL="482163" indent="0">
              <a:buNone/>
              <a:defRPr sz="2109">
                <a:solidFill>
                  <a:schemeClr val="tx1">
                    <a:tint val="75000"/>
                  </a:schemeClr>
                </a:solidFill>
              </a:defRPr>
            </a:lvl2pPr>
            <a:lvl3pPr marL="964326" indent="0">
              <a:buNone/>
              <a:defRPr sz="1898">
                <a:solidFill>
                  <a:schemeClr val="tx1">
                    <a:tint val="75000"/>
                  </a:schemeClr>
                </a:solidFill>
              </a:defRPr>
            </a:lvl3pPr>
            <a:lvl4pPr marL="1446489" indent="0">
              <a:buNone/>
              <a:defRPr sz="1687">
                <a:solidFill>
                  <a:schemeClr val="tx1">
                    <a:tint val="75000"/>
                  </a:schemeClr>
                </a:solidFill>
              </a:defRPr>
            </a:lvl4pPr>
            <a:lvl5pPr marL="1928652" indent="0">
              <a:buNone/>
              <a:defRPr sz="1687">
                <a:solidFill>
                  <a:schemeClr val="tx1">
                    <a:tint val="75000"/>
                  </a:schemeClr>
                </a:solidFill>
              </a:defRPr>
            </a:lvl5pPr>
            <a:lvl6pPr marL="2410816" indent="0">
              <a:buNone/>
              <a:defRPr sz="1687">
                <a:solidFill>
                  <a:schemeClr val="tx1">
                    <a:tint val="75000"/>
                  </a:schemeClr>
                </a:solidFill>
              </a:defRPr>
            </a:lvl6pPr>
            <a:lvl7pPr marL="2892979" indent="0">
              <a:buNone/>
              <a:defRPr sz="1687">
                <a:solidFill>
                  <a:schemeClr val="tx1">
                    <a:tint val="75000"/>
                  </a:schemeClr>
                </a:solidFill>
              </a:defRPr>
            </a:lvl7pPr>
            <a:lvl8pPr marL="3375142" indent="0">
              <a:buNone/>
              <a:defRPr sz="1687">
                <a:solidFill>
                  <a:schemeClr val="tx1">
                    <a:tint val="75000"/>
                  </a:schemeClr>
                </a:solidFill>
              </a:defRPr>
            </a:lvl8pPr>
            <a:lvl9pPr marL="3857305" indent="0">
              <a:buNone/>
              <a:defRPr sz="1687">
                <a:solidFill>
                  <a:schemeClr val="tx1">
                    <a:tint val="75000"/>
                  </a:schemeClr>
                </a:solidFill>
              </a:defRPr>
            </a:lvl9pPr>
          </a:lstStyle>
          <a:p>
            <a:pPr lvl="0"/>
            <a:r>
              <a:rPr lang="sl-SI"/>
              <a:t>Kliknite za urejanje slogov besedila matrice</a:t>
            </a:r>
          </a:p>
        </p:txBody>
      </p:sp>
      <p:sp>
        <p:nvSpPr>
          <p:cNvPr id="4" name="Označba mesta datuma 3">
            <a:extLst>
              <a:ext uri="{FF2B5EF4-FFF2-40B4-BE49-F238E27FC236}">
                <a16:creationId xmlns:a16="http://schemas.microsoft.com/office/drawing/2014/main" id="{39C9061D-5B29-4698-9563-370C60022F75}"/>
              </a:ext>
            </a:extLst>
          </p:cNvPr>
          <p:cNvSpPr>
            <a:spLocks noGrp="1"/>
          </p:cNvSpPr>
          <p:nvPr>
            <p:ph type="dt" sz="half" idx="10"/>
          </p:nvPr>
        </p:nvSpPr>
        <p:spPr/>
        <p:txBody>
          <a:bodyPr/>
          <a:lstStyle/>
          <a:p>
            <a:fld id="{B187D94E-282D-4BFA-90F1-5633BEB6867E}" type="datetimeFigureOut">
              <a:rPr lang="sl-SI" smtClean="0"/>
              <a:t>16. 06. 2022</a:t>
            </a:fld>
            <a:endParaRPr lang="sl-SI"/>
          </a:p>
        </p:txBody>
      </p:sp>
      <p:sp>
        <p:nvSpPr>
          <p:cNvPr id="5" name="Označba mesta noge 4">
            <a:extLst>
              <a:ext uri="{FF2B5EF4-FFF2-40B4-BE49-F238E27FC236}">
                <a16:creationId xmlns:a16="http://schemas.microsoft.com/office/drawing/2014/main" id="{C8F9C5FC-D1D1-495F-AFA5-515228E8208C}"/>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7C910F6E-5A64-4664-A06F-A3545B6F806D}"/>
              </a:ext>
            </a:extLst>
          </p:cNvPr>
          <p:cNvSpPr>
            <a:spLocks noGrp="1"/>
          </p:cNvSpPr>
          <p:nvPr>
            <p:ph type="sldNum" sz="quarter" idx="12"/>
          </p:nvPr>
        </p:nvSpPr>
        <p:spPr/>
        <p:txBody>
          <a:bodyPr/>
          <a:lstStyle/>
          <a:p>
            <a:fld id="{604446D8-AB4C-4072-AE92-F64E08CB4331}" type="slidenum">
              <a:rPr lang="sl-SI" smtClean="0"/>
              <a:t>‹#›</a:t>
            </a:fld>
            <a:endParaRPr lang="sl-SI"/>
          </a:p>
        </p:txBody>
      </p:sp>
    </p:spTree>
    <p:extLst>
      <p:ext uri="{BB962C8B-B14F-4D97-AF65-F5344CB8AC3E}">
        <p14:creationId xmlns:p14="http://schemas.microsoft.com/office/powerpoint/2010/main" val="2416480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834BBA1-B934-4BB2-A6AE-A57D96D5B515}"/>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CE3978C3-BDC0-4A43-85C0-F687607BF7C3}"/>
              </a:ext>
            </a:extLst>
          </p:cNvPr>
          <p:cNvSpPr>
            <a:spLocks noGrp="1"/>
          </p:cNvSpPr>
          <p:nvPr>
            <p:ph sz="half" idx="1"/>
          </p:nvPr>
        </p:nvSpPr>
        <p:spPr>
          <a:xfrm>
            <a:off x="884039" y="1925358"/>
            <a:ext cx="5464969" cy="4589050"/>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vsebine 3">
            <a:extLst>
              <a:ext uri="{FF2B5EF4-FFF2-40B4-BE49-F238E27FC236}">
                <a16:creationId xmlns:a16="http://schemas.microsoft.com/office/drawing/2014/main" id="{208BDA36-40F3-4E0A-A8DC-68FF81714A49}"/>
              </a:ext>
            </a:extLst>
          </p:cNvPr>
          <p:cNvSpPr>
            <a:spLocks noGrp="1"/>
          </p:cNvSpPr>
          <p:nvPr>
            <p:ph sz="half" idx="2"/>
          </p:nvPr>
        </p:nvSpPr>
        <p:spPr>
          <a:xfrm>
            <a:off x="6509742" y="1925358"/>
            <a:ext cx="5464969" cy="4589050"/>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datuma 4">
            <a:extLst>
              <a:ext uri="{FF2B5EF4-FFF2-40B4-BE49-F238E27FC236}">
                <a16:creationId xmlns:a16="http://schemas.microsoft.com/office/drawing/2014/main" id="{EF16C7FD-AF7C-45BE-A163-7B8D937349F6}"/>
              </a:ext>
            </a:extLst>
          </p:cNvPr>
          <p:cNvSpPr>
            <a:spLocks noGrp="1"/>
          </p:cNvSpPr>
          <p:nvPr>
            <p:ph type="dt" sz="half" idx="10"/>
          </p:nvPr>
        </p:nvSpPr>
        <p:spPr/>
        <p:txBody>
          <a:bodyPr/>
          <a:lstStyle/>
          <a:p>
            <a:fld id="{B187D94E-282D-4BFA-90F1-5633BEB6867E}" type="datetimeFigureOut">
              <a:rPr lang="sl-SI" smtClean="0"/>
              <a:t>16. 06. 2022</a:t>
            </a:fld>
            <a:endParaRPr lang="sl-SI"/>
          </a:p>
        </p:txBody>
      </p:sp>
      <p:sp>
        <p:nvSpPr>
          <p:cNvPr id="6" name="Označba mesta noge 5">
            <a:extLst>
              <a:ext uri="{FF2B5EF4-FFF2-40B4-BE49-F238E27FC236}">
                <a16:creationId xmlns:a16="http://schemas.microsoft.com/office/drawing/2014/main" id="{7F0123C9-0B1F-47DE-900C-75CB9DFE35D7}"/>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6EB0A98B-9CF5-4BF1-AA4D-F1023CC3D399}"/>
              </a:ext>
            </a:extLst>
          </p:cNvPr>
          <p:cNvSpPr>
            <a:spLocks noGrp="1"/>
          </p:cNvSpPr>
          <p:nvPr>
            <p:ph type="sldNum" sz="quarter" idx="12"/>
          </p:nvPr>
        </p:nvSpPr>
        <p:spPr/>
        <p:txBody>
          <a:bodyPr/>
          <a:lstStyle/>
          <a:p>
            <a:fld id="{604446D8-AB4C-4072-AE92-F64E08CB4331}" type="slidenum">
              <a:rPr lang="sl-SI" smtClean="0"/>
              <a:t>‹#›</a:t>
            </a:fld>
            <a:endParaRPr lang="sl-SI"/>
          </a:p>
        </p:txBody>
      </p:sp>
    </p:spTree>
    <p:extLst>
      <p:ext uri="{BB962C8B-B14F-4D97-AF65-F5344CB8AC3E}">
        <p14:creationId xmlns:p14="http://schemas.microsoft.com/office/powerpoint/2010/main" val="633962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903B9E1-C8AD-4412-AC8A-E8400493C5B3}"/>
              </a:ext>
            </a:extLst>
          </p:cNvPr>
          <p:cNvSpPr>
            <a:spLocks noGrp="1"/>
          </p:cNvSpPr>
          <p:nvPr>
            <p:ph type="title"/>
          </p:nvPr>
        </p:nvSpPr>
        <p:spPr>
          <a:xfrm>
            <a:off x="885714" y="385072"/>
            <a:ext cx="11090672" cy="1397978"/>
          </a:xfrm>
        </p:spPr>
        <p:txBody>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518BDC35-6CF6-45FE-9846-0D93C05BE333}"/>
              </a:ext>
            </a:extLst>
          </p:cNvPr>
          <p:cNvSpPr>
            <a:spLocks noGrp="1"/>
          </p:cNvSpPr>
          <p:nvPr>
            <p:ph type="body" idx="1"/>
          </p:nvPr>
        </p:nvSpPr>
        <p:spPr>
          <a:xfrm>
            <a:off x="885715" y="1773004"/>
            <a:ext cx="5439853" cy="868922"/>
          </a:xfrm>
        </p:spPr>
        <p:txBody>
          <a:bodyPr anchor="b"/>
          <a:lstStyle>
            <a:lvl1pPr marL="0" indent="0">
              <a:buNone/>
              <a:defRPr sz="2531" b="1"/>
            </a:lvl1pPr>
            <a:lvl2pPr marL="482163" indent="0">
              <a:buNone/>
              <a:defRPr sz="2109" b="1"/>
            </a:lvl2pPr>
            <a:lvl3pPr marL="964326" indent="0">
              <a:buNone/>
              <a:defRPr sz="1898" b="1"/>
            </a:lvl3pPr>
            <a:lvl4pPr marL="1446489" indent="0">
              <a:buNone/>
              <a:defRPr sz="1687" b="1"/>
            </a:lvl4pPr>
            <a:lvl5pPr marL="1928652" indent="0">
              <a:buNone/>
              <a:defRPr sz="1687" b="1"/>
            </a:lvl5pPr>
            <a:lvl6pPr marL="2410816" indent="0">
              <a:buNone/>
              <a:defRPr sz="1687" b="1"/>
            </a:lvl6pPr>
            <a:lvl7pPr marL="2892979" indent="0">
              <a:buNone/>
              <a:defRPr sz="1687" b="1"/>
            </a:lvl7pPr>
            <a:lvl8pPr marL="3375142" indent="0">
              <a:buNone/>
              <a:defRPr sz="1687" b="1"/>
            </a:lvl8pPr>
            <a:lvl9pPr marL="3857305" indent="0">
              <a:buNone/>
              <a:defRPr sz="1687" b="1"/>
            </a:lvl9pPr>
          </a:lstStyle>
          <a:p>
            <a:pPr lvl="0"/>
            <a:r>
              <a:rPr lang="sl-SI"/>
              <a:t>Kliknite za urejanje slogov besedila matrice</a:t>
            </a:r>
          </a:p>
        </p:txBody>
      </p:sp>
      <p:sp>
        <p:nvSpPr>
          <p:cNvPr id="4" name="Označba mesta vsebine 3">
            <a:extLst>
              <a:ext uri="{FF2B5EF4-FFF2-40B4-BE49-F238E27FC236}">
                <a16:creationId xmlns:a16="http://schemas.microsoft.com/office/drawing/2014/main" id="{8353D94E-E939-47AB-A7AF-4A9D0A1826F4}"/>
              </a:ext>
            </a:extLst>
          </p:cNvPr>
          <p:cNvSpPr>
            <a:spLocks noGrp="1"/>
          </p:cNvSpPr>
          <p:nvPr>
            <p:ph sz="half" idx="2"/>
          </p:nvPr>
        </p:nvSpPr>
        <p:spPr>
          <a:xfrm>
            <a:off x="885715" y="2641926"/>
            <a:ext cx="5439853" cy="3885876"/>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a:extLst>
              <a:ext uri="{FF2B5EF4-FFF2-40B4-BE49-F238E27FC236}">
                <a16:creationId xmlns:a16="http://schemas.microsoft.com/office/drawing/2014/main" id="{7E434571-F3F3-4564-B1A7-A3731413C77A}"/>
              </a:ext>
            </a:extLst>
          </p:cNvPr>
          <p:cNvSpPr>
            <a:spLocks noGrp="1"/>
          </p:cNvSpPr>
          <p:nvPr>
            <p:ph type="body" sz="quarter" idx="3"/>
          </p:nvPr>
        </p:nvSpPr>
        <p:spPr>
          <a:xfrm>
            <a:off x="6509742" y="1773004"/>
            <a:ext cx="5466644" cy="868922"/>
          </a:xfrm>
        </p:spPr>
        <p:txBody>
          <a:bodyPr anchor="b"/>
          <a:lstStyle>
            <a:lvl1pPr marL="0" indent="0">
              <a:buNone/>
              <a:defRPr sz="2531" b="1"/>
            </a:lvl1pPr>
            <a:lvl2pPr marL="482163" indent="0">
              <a:buNone/>
              <a:defRPr sz="2109" b="1"/>
            </a:lvl2pPr>
            <a:lvl3pPr marL="964326" indent="0">
              <a:buNone/>
              <a:defRPr sz="1898" b="1"/>
            </a:lvl3pPr>
            <a:lvl4pPr marL="1446489" indent="0">
              <a:buNone/>
              <a:defRPr sz="1687" b="1"/>
            </a:lvl4pPr>
            <a:lvl5pPr marL="1928652" indent="0">
              <a:buNone/>
              <a:defRPr sz="1687" b="1"/>
            </a:lvl5pPr>
            <a:lvl6pPr marL="2410816" indent="0">
              <a:buNone/>
              <a:defRPr sz="1687" b="1"/>
            </a:lvl6pPr>
            <a:lvl7pPr marL="2892979" indent="0">
              <a:buNone/>
              <a:defRPr sz="1687" b="1"/>
            </a:lvl7pPr>
            <a:lvl8pPr marL="3375142" indent="0">
              <a:buNone/>
              <a:defRPr sz="1687" b="1"/>
            </a:lvl8pPr>
            <a:lvl9pPr marL="3857305" indent="0">
              <a:buNone/>
              <a:defRPr sz="1687" b="1"/>
            </a:lvl9pPr>
          </a:lstStyle>
          <a:p>
            <a:pPr lvl="0"/>
            <a:r>
              <a:rPr lang="sl-SI"/>
              <a:t>Kliknite za urejanje slogov besedila matrice</a:t>
            </a:r>
          </a:p>
        </p:txBody>
      </p:sp>
      <p:sp>
        <p:nvSpPr>
          <p:cNvPr id="6" name="Označba mesta vsebine 5">
            <a:extLst>
              <a:ext uri="{FF2B5EF4-FFF2-40B4-BE49-F238E27FC236}">
                <a16:creationId xmlns:a16="http://schemas.microsoft.com/office/drawing/2014/main" id="{E27FFFF8-E33E-4451-977F-C86CFAE51824}"/>
              </a:ext>
            </a:extLst>
          </p:cNvPr>
          <p:cNvSpPr>
            <a:spLocks noGrp="1"/>
          </p:cNvSpPr>
          <p:nvPr>
            <p:ph sz="quarter" idx="4"/>
          </p:nvPr>
        </p:nvSpPr>
        <p:spPr>
          <a:xfrm>
            <a:off x="6509742" y="2641926"/>
            <a:ext cx="5466644" cy="3885876"/>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datuma 6">
            <a:extLst>
              <a:ext uri="{FF2B5EF4-FFF2-40B4-BE49-F238E27FC236}">
                <a16:creationId xmlns:a16="http://schemas.microsoft.com/office/drawing/2014/main" id="{264F1CD6-A590-4436-A5BF-0C2EA4F8EC33}"/>
              </a:ext>
            </a:extLst>
          </p:cNvPr>
          <p:cNvSpPr>
            <a:spLocks noGrp="1"/>
          </p:cNvSpPr>
          <p:nvPr>
            <p:ph type="dt" sz="half" idx="10"/>
          </p:nvPr>
        </p:nvSpPr>
        <p:spPr/>
        <p:txBody>
          <a:bodyPr/>
          <a:lstStyle/>
          <a:p>
            <a:fld id="{B187D94E-282D-4BFA-90F1-5633BEB6867E}" type="datetimeFigureOut">
              <a:rPr lang="sl-SI" smtClean="0"/>
              <a:t>16. 06. 2022</a:t>
            </a:fld>
            <a:endParaRPr lang="sl-SI"/>
          </a:p>
        </p:txBody>
      </p:sp>
      <p:sp>
        <p:nvSpPr>
          <p:cNvPr id="8" name="Označba mesta noge 7">
            <a:extLst>
              <a:ext uri="{FF2B5EF4-FFF2-40B4-BE49-F238E27FC236}">
                <a16:creationId xmlns:a16="http://schemas.microsoft.com/office/drawing/2014/main" id="{7F8D291A-879B-4E00-B59D-5A3BC36DD96B}"/>
              </a:ext>
            </a:extLst>
          </p:cNvPr>
          <p:cNvSpPr>
            <a:spLocks noGrp="1"/>
          </p:cNvSpPr>
          <p:nvPr>
            <p:ph type="ftr" sz="quarter" idx="11"/>
          </p:nvPr>
        </p:nvSpPr>
        <p:spPr/>
        <p:txBody>
          <a:bodyPr/>
          <a:lstStyle/>
          <a:p>
            <a:endParaRPr lang="sl-SI"/>
          </a:p>
        </p:txBody>
      </p:sp>
      <p:sp>
        <p:nvSpPr>
          <p:cNvPr id="9" name="Označba mesta številke diapozitiva 8">
            <a:extLst>
              <a:ext uri="{FF2B5EF4-FFF2-40B4-BE49-F238E27FC236}">
                <a16:creationId xmlns:a16="http://schemas.microsoft.com/office/drawing/2014/main" id="{7FBEF16D-5785-402D-8D5E-442168E4A9F9}"/>
              </a:ext>
            </a:extLst>
          </p:cNvPr>
          <p:cNvSpPr>
            <a:spLocks noGrp="1"/>
          </p:cNvSpPr>
          <p:nvPr>
            <p:ph type="sldNum" sz="quarter" idx="12"/>
          </p:nvPr>
        </p:nvSpPr>
        <p:spPr/>
        <p:txBody>
          <a:bodyPr/>
          <a:lstStyle/>
          <a:p>
            <a:fld id="{604446D8-AB4C-4072-AE92-F64E08CB4331}" type="slidenum">
              <a:rPr lang="sl-SI" smtClean="0"/>
              <a:t>‹#›</a:t>
            </a:fld>
            <a:endParaRPr lang="sl-SI"/>
          </a:p>
        </p:txBody>
      </p:sp>
    </p:spTree>
    <p:extLst>
      <p:ext uri="{BB962C8B-B14F-4D97-AF65-F5344CB8AC3E}">
        <p14:creationId xmlns:p14="http://schemas.microsoft.com/office/powerpoint/2010/main" val="5159948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F6E8DDE-2371-43BA-9854-C12FEEDD87B2}"/>
              </a:ext>
            </a:extLst>
          </p:cNvPr>
          <p:cNvSpPr>
            <a:spLocks noGrp="1"/>
          </p:cNvSpPr>
          <p:nvPr>
            <p:ph type="title"/>
          </p:nvPr>
        </p:nvSpPr>
        <p:spPr/>
        <p:txBody>
          <a:bodyPr/>
          <a:lstStyle/>
          <a:p>
            <a:r>
              <a:rPr lang="sl-SI"/>
              <a:t>Kliknite, če želite urediti slog naslova matrice</a:t>
            </a:r>
          </a:p>
        </p:txBody>
      </p:sp>
      <p:sp>
        <p:nvSpPr>
          <p:cNvPr id="3" name="Označba mesta datuma 2">
            <a:extLst>
              <a:ext uri="{FF2B5EF4-FFF2-40B4-BE49-F238E27FC236}">
                <a16:creationId xmlns:a16="http://schemas.microsoft.com/office/drawing/2014/main" id="{673CCD5F-84EA-4BCA-B316-B16BFD95FB78}"/>
              </a:ext>
            </a:extLst>
          </p:cNvPr>
          <p:cNvSpPr>
            <a:spLocks noGrp="1"/>
          </p:cNvSpPr>
          <p:nvPr>
            <p:ph type="dt" sz="half" idx="10"/>
          </p:nvPr>
        </p:nvSpPr>
        <p:spPr/>
        <p:txBody>
          <a:bodyPr/>
          <a:lstStyle/>
          <a:p>
            <a:fld id="{B187D94E-282D-4BFA-90F1-5633BEB6867E}" type="datetimeFigureOut">
              <a:rPr lang="sl-SI" smtClean="0"/>
              <a:t>16. 06. 2022</a:t>
            </a:fld>
            <a:endParaRPr lang="sl-SI"/>
          </a:p>
        </p:txBody>
      </p:sp>
      <p:sp>
        <p:nvSpPr>
          <p:cNvPr id="4" name="Označba mesta noge 3">
            <a:extLst>
              <a:ext uri="{FF2B5EF4-FFF2-40B4-BE49-F238E27FC236}">
                <a16:creationId xmlns:a16="http://schemas.microsoft.com/office/drawing/2014/main" id="{8CDA1873-352B-4B01-A152-4AFC15B5BF93}"/>
              </a:ext>
            </a:extLst>
          </p:cNvPr>
          <p:cNvSpPr>
            <a:spLocks noGrp="1"/>
          </p:cNvSpPr>
          <p:nvPr>
            <p:ph type="ftr" sz="quarter" idx="11"/>
          </p:nvPr>
        </p:nvSpPr>
        <p:spPr/>
        <p:txBody>
          <a:bodyPr/>
          <a:lstStyle/>
          <a:p>
            <a:endParaRPr lang="sl-SI"/>
          </a:p>
        </p:txBody>
      </p:sp>
      <p:sp>
        <p:nvSpPr>
          <p:cNvPr id="5" name="Označba mesta številke diapozitiva 4">
            <a:extLst>
              <a:ext uri="{FF2B5EF4-FFF2-40B4-BE49-F238E27FC236}">
                <a16:creationId xmlns:a16="http://schemas.microsoft.com/office/drawing/2014/main" id="{9611E7C5-F6EF-47EA-97ED-ADE524A8740E}"/>
              </a:ext>
            </a:extLst>
          </p:cNvPr>
          <p:cNvSpPr>
            <a:spLocks noGrp="1"/>
          </p:cNvSpPr>
          <p:nvPr>
            <p:ph type="sldNum" sz="quarter" idx="12"/>
          </p:nvPr>
        </p:nvSpPr>
        <p:spPr/>
        <p:txBody>
          <a:bodyPr/>
          <a:lstStyle/>
          <a:p>
            <a:fld id="{604446D8-AB4C-4072-AE92-F64E08CB4331}" type="slidenum">
              <a:rPr lang="sl-SI" smtClean="0"/>
              <a:t>‹#›</a:t>
            </a:fld>
            <a:endParaRPr lang="sl-SI"/>
          </a:p>
        </p:txBody>
      </p:sp>
    </p:spTree>
    <p:extLst>
      <p:ext uri="{BB962C8B-B14F-4D97-AF65-F5344CB8AC3E}">
        <p14:creationId xmlns:p14="http://schemas.microsoft.com/office/powerpoint/2010/main" val="31796661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a:extLst>
              <a:ext uri="{FF2B5EF4-FFF2-40B4-BE49-F238E27FC236}">
                <a16:creationId xmlns:a16="http://schemas.microsoft.com/office/drawing/2014/main" id="{82E73403-246E-4999-8535-1E658A9DC361}"/>
              </a:ext>
            </a:extLst>
          </p:cNvPr>
          <p:cNvSpPr>
            <a:spLocks noGrp="1"/>
          </p:cNvSpPr>
          <p:nvPr>
            <p:ph type="dt" sz="half" idx="10"/>
          </p:nvPr>
        </p:nvSpPr>
        <p:spPr/>
        <p:txBody>
          <a:bodyPr/>
          <a:lstStyle/>
          <a:p>
            <a:fld id="{B187D94E-282D-4BFA-90F1-5633BEB6867E}" type="datetimeFigureOut">
              <a:rPr lang="sl-SI" smtClean="0"/>
              <a:t>16. 06. 2022</a:t>
            </a:fld>
            <a:endParaRPr lang="sl-SI"/>
          </a:p>
        </p:txBody>
      </p:sp>
      <p:sp>
        <p:nvSpPr>
          <p:cNvPr id="3" name="Označba mesta noge 2">
            <a:extLst>
              <a:ext uri="{FF2B5EF4-FFF2-40B4-BE49-F238E27FC236}">
                <a16:creationId xmlns:a16="http://schemas.microsoft.com/office/drawing/2014/main" id="{994F8CF9-5FD0-42E4-A0FF-1CCAEC452F6C}"/>
              </a:ext>
            </a:extLst>
          </p:cNvPr>
          <p:cNvSpPr>
            <a:spLocks noGrp="1"/>
          </p:cNvSpPr>
          <p:nvPr>
            <p:ph type="ftr" sz="quarter" idx="11"/>
          </p:nvPr>
        </p:nvSpPr>
        <p:spPr/>
        <p:txBody>
          <a:bodyPr/>
          <a:lstStyle/>
          <a:p>
            <a:endParaRPr lang="sl-SI"/>
          </a:p>
        </p:txBody>
      </p:sp>
      <p:sp>
        <p:nvSpPr>
          <p:cNvPr id="4" name="Označba mesta številke diapozitiva 3">
            <a:extLst>
              <a:ext uri="{FF2B5EF4-FFF2-40B4-BE49-F238E27FC236}">
                <a16:creationId xmlns:a16="http://schemas.microsoft.com/office/drawing/2014/main" id="{43DC3560-B4E0-4E00-93E4-C2D6E039B0C0}"/>
              </a:ext>
            </a:extLst>
          </p:cNvPr>
          <p:cNvSpPr>
            <a:spLocks noGrp="1"/>
          </p:cNvSpPr>
          <p:nvPr>
            <p:ph type="sldNum" sz="quarter" idx="12"/>
          </p:nvPr>
        </p:nvSpPr>
        <p:spPr/>
        <p:txBody>
          <a:bodyPr/>
          <a:lstStyle/>
          <a:p>
            <a:fld id="{604446D8-AB4C-4072-AE92-F64E08CB4331}" type="slidenum">
              <a:rPr lang="sl-SI" smtClean="0"/>
              <a:t>‹#›</a:t>
            </a:fld>
            <a:endParaRPr lang="sl-SI"/>
          </a:p>
        </p:txBody>
      </p:sp>
    </p:spTree>
    <p:extLst>
      <p:ext uri="{BB962C8B-B14F-4D97-AF65-F5344CB8AC3E}">
        <p14:creationId xmlns:p14="http://schemas.microsoft.com/office/powerpoint/2010/main" val="3609952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EFE37F2-3AAA-4F84-8187-F8CEFCB2C236}"/>
              </a:ext>
            </a:extLst>
          </p:cNvPr>
          <p:cNvSpPr>
            <a:spLocks noGrp="1"/>
          </p:cNvSpPr>
          <p:nvPr>
            <p:ph type="title"/>
          </p:nvPr>
        </p:nvSpPr>
        <p:spPr>
          <a:xfrm>
            <a:off x="885715" y="482177"/>
            <a:ext cx="4147281" cy="1687618"/>
          </a:xfrm>
        </p:spPr>
        <p:txBody>
          <a:bodyPr anchor="b"/>
          <a:lstStyle>
            <a:lvl1pPr>
              <a:defRPr sz="3375"/>
            </a:lvl1pPr>
          </a:lstStyle>
          <a:p>
            <a:r>
              <a:rPr lang="sl-SI"/>
              <a:t>Kliknite, če želite urediti slog naslova matrice</a:t>
            </a:r>
          </a:p>
        </p:txBody>
      </p:sp>
      <p:sp>
        <p:nvSpPr>
          <p:cNvPr id="3" name="Označba mesta vsebine 2">
            <a:extLst>
              <a:ext uri="{FF2B5EF4-FFF2-40B4-BE49-F238E27FC236}">
                <a16:creationId xmlns:a16="http://schemas.microsoft.com/office/drawing/2014/main" id="{C26EAFFE-3A36-424B-9FD1-5FC4726557CA}"/>
              </a:ext>
            </a:extLst>
          </p:cNvPr>
          <p:cNvSpPr>
            <a:spLocks noGrp="1"/>
          </p:cNvSpPr>
          <p:nvPr>
            <p:ph idx="1"/>
          </p:nvPr>
        </p:nvSpPr>
        <p:spPr>
          <a:xfrm>
            <a:off x="5466644" y="1041368"/>
            <a:ext cx="6509742" cy="5139869"/>
          </a:xfrm>
        </p:spPr>
        <p:txBody>
          <a:bodyPr/>
          <a:lstStyle>
            <a:lvl1pPr>
              <a:defRPr sz="3375"/>
            </a:lvl1pPr>
            <a:lvl2pPr>
              <a:defRPr sz="2953"/>
            </a:lvl2pPr>
            <a:lvl3pPr>
              <a:defRPr sz="2531"/>
            </a:lvl3pPr>
            <a:lvl4pPr>
              <a:defRPr sz="2109"/>
            </a:lvl4pPr>
            <a:lvl5pPr>
              <a:defRPr sz="2109"/>
            </a:lvl5pPr>
            <a:lvl6pPr>
              <a:defRPr sz="2109"/>
            </a:lvl6pPr>
            <a:lvl7pPr>
              <a:defRPr sz="2109"/>
            </a:lvl7pPr>
            <a:lvl8pPr>
              <a:defRPr sz="2109"/>
            </a:lvl8pPr>
            <a:lvl9pPr>
              <a:defRPr sz="2109"/>
            </a:lvl9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besedila 3">
            <a:extLst>
              <a:ext uri="{FF2B5EF4-FFF2-40B4-BE49-F238E27FC236}">
                <a16:creationId xmlns:a16="http://schemas.microsoft.com/office/drawing/2014/main" id="{34E2A3E6-0357-43CE-AE3C-577A664E9D13}"/>
              </a:ext>
            </a:extLst>
          </p:cNvPr>
          <p:cNvSpPr>
            <a:spLocks noGrp="1"/>
          </p:cNvSpPr>
          <p:nvPr>
            <p:ph type="body" sz="half" idx="2"/>
          </p:nvPr>
        </p:nvSpPr>
        <p:spPr>
          <a:xfrm>
            <a:off x="885715" y="2169795"/>
            <a:ext cx="4147281" cy="4019814"/>
          </a:xfrm>
        </p:spPr>
        <p:txBody>
          <a:bodyPr/>
          <a:lstStyle>
            <a:lvl1pPr marL="0" indent="0">
              <a:buNone/>
              <a:defRPr sz="1687"/>
            </a:lvl1pPr>
            <a:lvl2pPr marL="482163" indent="0">
              <a:buNone/>
              <a:defRPr sz="1476"/>
            </a:lvl2pPr>
            <a:lvl3pPr marL="964326" indent="0">
              <a:buNone/>
              <a:defRPr sz="1266"/>
            </a:lvl3pPr>
            <a:lvl4pPr marL="1446489" indent="0">
              <a:buNone/>
              <a:defRPr sz="1055"/>
            </a:lvl4pPr>
            <a:lvl5pPr marL="1928652" indent="0">
              <a:buNone/>
              <a:defRPr sz="1055"/>
            </a:lvl5pPr>
            <a:lvl6pPr marL="2410816" indent="0">
              <a:buNone/>
              <a:defRPr sz="1055"/>
            </a:lvl6pPr>
            <a:lvl7pPr marL="2892979" indent="0">
              <a:buNone/>
              <a:defRPr sz="1055"/>
            </a:lvl7pPr>
            <a:lvl8pPr marL="3375142" indent="0">
              <a:buNone/>
              <a:defRPr sz="1055"/>
            </a:lvl8pPr>
            <a:lvl9pPr marL="3857305" indent="0">
              <a:buNone/>
              <a:defRPr sz="1055"/>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49D2DEA3-12DA-4218-A084-C943F7567C9C}"/>
              </a:ext>
            </a:extLst>
          </p:cNvPr>
          <p:cNvSpPr>
            <a:spLocks noGrp="1"/>
          </p:cNvSpPr>
          <p:nvPr>
            <p:ph type="dt" sz="half" idx="10"/>
          </p:nvPr>
        </p:nvSpPr>
        <p:spPr/>
        <p:txBody>
          <a:bodyPr/>
          <a:lstStyle/>
          <a:p>
            <a:fld id="{B187D94E-282D-4BFA-90F1-5633BEB6867E}" type="datetimeFigureOut">
              <a:rPr lang="sl-SI" smtClean="0"/>
              <a:t>16. 06. 2022</a:t>
            </a:fld>
            <a:endParaRPr lang="sl-SI"/>
          </a:p>
        </p:txBody>
      </p:sp>
      <p:sp>
        <p:nvSpPr>
          <p:cNvPr id="6" name="Označba mesta noge 5">
            <a:extLst>
              <a:ext uri="{FF2B5EF4-FFF2-40B4-BE49-F238E27FC236}">
                <a16:creationId xmlns:a16="http://schemas.microsoft.com/office/drawing/2014/main" id="{8DFC9D18-DB9E-48E1-9CFC-B5072DF1E1D7}"/>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A40F90E7-04C5-4241-9C74-DC37B9C9F562}"/>
              </a:ext>
            </a:extLst>
          </p:cNvPr>
          <p:cNvSpPr>
            <a:spLocks noGrp="1"/>
          </p:cNvSpPr>
          <p:nvPr>
            <p:ph type="sldNum" sz="quarter" idx="12"/>
          </p:nvPr>
        </p:nvSpPr>
        <p:spPr/>
        <p:txBody>
          <a:bodyPr/>
          <a:lstStyle/>
          <a:p>
            <a:fld id="{604446D8-AB4C-4072-AE92-F64E08CB4331}" type="slidenum">
              <a:rPr lang="sl-SI" smtClean="0"/>
              <a:t>‹#›</a:t>
            </a:fld>
            <a:endParaRPr lang="sl-SI"/>
          </a:p>
        </p:txBody>
      </p:sp>
    </p:spTree>
    <p:extLst>
      <p:ext uri="{BB962C8B-B14F-4D97-AF65-F5344CB8AC3E}">
        <p14:creationId xmlns:p14="http://schemas.microsoft.com/office/powerpoint/2010/main" val="554632362"/>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7"/>
          <p:cNvSpPr txBox="1">
            <a:spLocks noGrp="1"/>
          </p:cNvSpPr>
          <p:nvPr>
            <p:ph type="title"/>
          </p:nvPr>
        </p:nvSpPr>
        <p:spPr>
          <a:xfrm>
            <a:off x="884238" y="385763"/>
            <a:ext cx="11090275" cy="13970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7"/>
          <p:cNvSpPr txBox="1">
            <a:spLocks noGrp="1"/>
          </p:cNvSpPr>
          <p:nvPr>
            <p:ph type="body" idx="1"/>
          </p:nvPr>
        </p:nvSpPr>
        <p:spPr>
          <a:xfrm>
            <a:off x="884238" y="1925638"/>
            <a:ext cx="11090275" cy="4589462"/>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57"/>
          <p:cNvSpPr txBox="1">
            <a:spLocks noGrp="1"/>
          </p:cNvSpPr>
          <p:nvPr>
            <p:ph type="dt" idx="10"/>
          </p:nvPr>
        </p:nvSpPr>
        <p:spPr>
          <a:xfrm>
            <a:off x="884238" y="6704013"/>
            <a:ext cx="2892425" cy="38417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7"/>
          <p:cNvSpPr txBox="1">
            <a:spLocks noGrp="1"/>
          </p:cNvSpPr>
          <p:nvPr>
            <p:ph type="ftr" idx="11"/>
          </p:nvPr>
        </p:nvSpPr>
        <p:spPr>
          <a:xfrm>
            <a:off x="4259263" y="6704013"/>
            <a:ext cx="4340225" cy="38417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7"/>
          <p:cNvSpPr txBox="1">
            <a:spLocks noGrp="1"/>
          </p:cNvSpPr>
          <p:nvPr>
            <p:ph type="sldNum" idx="12"/>
          </p:nvPr>
        </p:nvSpPr>
        <p:spPr>
          <a:xfrm>
            <a:off x="9082088" y="6704013"/>
            <a:ext cx="2892425" cy="38417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a:extLst>
              <a:ext uri="{FF2B5EF4-FFF2-40B4-BE49-F238E27FC236}">
                <a16:creationId xmlns:a16="http://schemas.microsoft.com/office/drawing/2014/main" id="{25A07B42-8EE4-4F07-B217-C23D4723F430}"/>
              </a:ext>
            </a:extLst>
          </p:cNvPr>
          <p:cNvSpPr>
            <a:spLocks noGrp="1"/>
          </p:cNvSpPr>
          <p:nvPr>
            <p:ph type="title"/>
          </p:nvPr>
        </p:nvSpPr>
        <p:spPr>
          <a:xfrm>
            <a:off x="884039" y="385072"/>
            <a:ext cx="11090672" cy="1397978"/>
          </a:xfrm>
          <a:prstGeom prst="rect">
            <a:avLst/>
          </a:prstGeom>
        </p:spPr>
        <p:txBody>
          <a:bodyPr vert="horz" lIns="91440" tIns="45720" rIns="91440" bIns="45720" rtlCol="0" anchor="ctr">
            <a:normAutofit/>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E3407879-33A1-4465-8669-7400A557AC4A}"/>
              </a:ext>
            </a:extLst>
          </p:cNvPr>
          <p:cNvSpPr>
            <a:spLocks noGrp="1"/>
          </p:cNvSpPr>
          <p:nvPr>
            <p:ph type="body" idx="1"/>
          </p:nvPr>
        </p:nvSpPr>
        <p:spPr>
          <a:xfrm>
            <a:off x="884039" y="1925358"/>
            <a:ext cx="11090672" cy="4589050"/>
          </a:xfrm>
          <a:prstGeom prst="rect">
            <a:avLst/>
          </a:prstGeom>
        </p:spPr>
        <p:txBody>
          <a:bodyPr vert="horz" lIns="91440" tIns="45720" rIns="91440" bIns="45720" rtlCol="0">
            <a:normAutofit/>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2F6ED18D-91B6-42DC-B234-ED860522C06B}"/>
              </a:ext>
            </a:extLst>
          </p:cNvPr>
          <p:cNvSpPr>
            <a:spLocks noGrp="1"/>
          </p:cNvSpPr>
          <p:nvPr>
            <p:ph type="dt" sz="half" idx="2"/>
          </p:nvPr>
        </p:nvSpPr>
        <p:spPr>
          <a:xfrm>
            <a:off x="884039" y="6703595"/>
            <a:ext cx="2893219" cy="385072"/>
          </a:xfrm>
          <a:prstGeom prst="rect">
            <a:avLst/>
          </a:prstGeom>
        </p:spPr>
        <p:txBody>
          <a:bodyPr vert="horz" lIns="91440" tIns="45720" rIns="91440" bIns="45720" rtlCol="0" anchor="ctr"/>
          <a:lstStyle>
            <a:lvl1pPr algn="l">
              <a:defRPr sz="1266">
                <a:solidFill>
                  <a:schemeClr val="tx1">
                    <a:tint val="75000"/>
                  </a:schemeClr>
                </a:solidFill>
              </a:defRPr>
            </a:lvl1pPr>
          </a:lstStyle>
          <a:p>
            <a:fld id="{B187D94E-282D-4BFA-90F1-5633BEB6867E}" type="datetimeFigureOut">
              <a:rPr lang="sl-SI" smtClean="0"/>
              <a:t>16. 06. 2022</a:t>
            </a:fld>
            <a:endParaRPr lang="sl-SI"/>
          </a:p>
        </p:txBody>
      </p:sp>
      <p:sp>
        <p:nvSpPr>
          <p:cNvPr id="5" name="Označba mesta noge 4">
            <a:extLst>
              <a:ext uri="{FF2B5EF4-FFF2-40B4-BE49-F238E27FC236}">
                <a16:creationId xmlns:a16="http://schemas.microsoft.com/office/drawing/2014/main" id="{F7155014-B0F0-4E6F-8808-964511B65C27}"/>
              </a:ext>
            </a:extLst>
          </p:cNvPr>
          <p:cNvSpPr>
            <a:spLocks noGrp="1"/>
          </p:cNvSpPr>
          <p:nvPr>
            <p:ph type="ftr" sz="quarter" idx="3"/>
          </p:nvPr>
        </p:nvSpPr>
        <p:spPr>
          <a:xfrm>
            <a:off x="4259461" y="6703595"/>
            <a:ext cx="4339828" cy="385072"/>
          </a:xfrm>
          <a:prstGeom prst="rect">
            <a:avLst/>
          </a:prstGeom>
        </p:spPr>
        <p:txBody>
          <a:bodyPr vert="horz" lIns="91440" tIns="45720" rIns="91440" bIns="45720" rtlCol="0" anchor="ctr"/>
          <a:lstStyle>
            <a:lvl1pPr algn="ctr">
              <a:defRPr sz="1266">
                <a:solidFill>
                  <a:schemeClr val="tx1">
                    <a:tint val="75000"/>
                  </a:schemeClr>
                </a:solidFill>
              </a:defRPr>
            </a:lvl1pPr>
          </a:lstStyle>
          <a:p>
            <a:endParaRPr lang="sl-SI"/>
          </a:p>
        </p:txBody>
      </p:sp>
      <p:sp>
        <p:nvSpPr>
          <p:cNvPr id="6" name="Označba mesta številke diapozitiva 5">
            <a:extLst>
              <a:ext uri="{FF2B5EF4-FFF2-40B4-BE49-F238E27FC236}">
                <a16:creationId xmlns:a16="http://schemas.microsoft.com/office/drawing/2014/main" id="{33AD3EFE-2CDE-46FA-9D81-B39BA61C052B}"/>
              </a:ext>
            </a:extLst>
          </p:cNvPr>
          <p:cNvSpPr>
            <a:spLocks noGrp="1"/>
          </p:cNvSpPr>
          <p:nvPr>
            <p:ph type="sldNum" sz="quarter" idx="4"/>
          </p:nvPr>
        </p:nvSpPr>
        <p:spPr>
          <a:xfrm>
            <a:off x="9081492" y="6703595"/>
            <a:ext cx="2893219" cy="385072"/>
          </a:xfrm>
          <a:prstGeom prst="rect">
            <a:avLst/>
          </a:prstGeom>
        </p:spPr>
        <p:txBody>
          <a:bodyPr vert="horz" lIns="91440" tIns="45720" rIns="91440" bIns="45720" rtlCol="0" anchor="ctr"/>
          <a:lstStyle>
            <a:lvl1pPr algn="r">
              <a:defRPr sz="1266">
                <a:solidFill>
                  <a:schemeClr val="tx1">
                    <a:tint val="75000"/>
                  </a:schemeClr>
                </a:solidFill>
              </a:defRPr>
            </a:lvl1pPr>
          </a:lstStyle>
          <a:p>
            <a:fld id="{604446D8-AB4C-4072-AE92-F64E08CB4331}" type="slidenum">
              <a:rPr lang="sl-SI" smtClean="0"/>
              <a:t>‹#›</a:t>
            </a:fld>
            <a:endParaRPr lang="sl-SI"/>
          </a:p>
        </p:txBody>
      </p:sp>
    </p:spTree>
    <p:extLst>
      <p:ext uri="{BB962C8B-B14F-4D97-AF65-F5344CB8AC3E}">
        <p14:creationId xmlns:p14="http://schemas.microsoft.com/office/powerpoint/2010/main" val="993139422"/>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Lst>
  <p:txStyles>
    <p:titleStyle>
      <a:lvl1pPr algn="l" defTabSz="964326" rtl="0" eaLnBrk="1" latinLnBrk="0" hangingPunct="1">
        <a:lnSpc>
          <a:spcPct val="90000"/>
        </a:lnSpc>
        <a:spcBef>
          <a:spcPct val="0"/>
        </a:spcBef>
        <a:buNone/>
        <a:defRPr sz="4640" kern="1200">
          <a:solidFill>
            <a:schemeClr val="tx1"/>
          </a:solidFill>
          <a:latin typeface="+mj-lt"/>
          <a:ea typeface="+mj-ea"/>
          <a:cs typeface="+mj-cs"/>
        </a:defRPr>
      </a:lvl1pPr>
    </p:titleStyle>
    <p:bodyStyle>
      <a:lvl1pPr marL="241082" indent="-241082" algn="l" defTabSz="964326" rtl="0" eaLnBrk="1" latinLnBrk="0" hangingPunct="1">
        <a:lnSpc>
          <a:spcPct val="90000"/>
        </a:lnSpc>
        <a:spcBef>
          <a:spcPts val="1055"/>
        </a:spcBef>
        <a:buFont typeface="Arial" panose="020B0604020202020204" pitchFamily="34" charset="0"/>
        <a:buChar char="•"/>
        <a:defRPr sz="2953" kern="1200">
          <a:solidFill>
            <a:schemeClr val="tx1"/>
          </a:solidFill>
          <a:latin typeface="+mn-lt"/>
          <a:ea typeface="+mn-ea"/>
          <a:cs typeface="+mn-cs"/>
        </a:defRPr>
      </a:lvl1pPr>
      <a:lvl2pPr marL="723245" indent="-241082" algn="l" defTabSz="964326" rtl="0" eaLnBrk="1" latinLnBrk="0" hangingPunct="1">
        <a:lnSpc>
          <a:spcPct val="90000"/>
        </a:lnSpc>
        <a:spcBef>
          <a:spcPts val="527"/>
        </a:spcBef>
        <a:buFont typeface="Arial" panose="020B0604020202020204" pitchFamily="34" charset="0"/>
        <a:buChar char="•"/>
        <a:defRPr sz="2531" kern="1200">
          <a:solidFill>
            <a:schemeClr val="tx1"/>
          </a:solidFill>
          <a:latin typeface="+mn-lt"/>
          <a:ea typeface="+mn-ea"/>
          <a:cs typeface="+mn-cs"/>
        </a:defRPr>
      </a:lvl2pPr>
      <a:lvl3pPr marL="1205408" indent="-241082" algn="l" defTabSz="964326" rtl="0" eaLnBrk="1" latinLnBrk="0" hangingPunct="1">
        <a:lnSpc>
          <a:spcPct val="90000"/>
        </a:lnSpc>
        <a:spcBef>
          <a:spcPts val="527"/>
        </a:spcBef>
        <a:buFont typeface="Arial" panose="020B0604020202020204" pitchFamily="34" charset="0"/>
        <a:buChar char="•"/>
        <a:defRPr sz="2109" kern="1200">
          <a:solidFill>
            <a:schemeClr val="tx1"/>
          </a:solidFill>
          <a:latin typeface="+mn-lt"/>
          <a:ea typeface="+mn-ea"/>
          <a:cs typeface="+mn-cs"/>
        </a:defRPr>
      </a:lvl3pPr>
      <a:lvl4pPr marL="1687571"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4pPr>
      <a:lvl5pPr marL="2169734"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5pPr>
      <a:lvl6pPr marL="265189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6pPr>
      <a:lvl7pPr marL="3134060"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7pPr>
      <a:lvl8pPr marL="3616223"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8pPr>
      <a:lvl9pPr marL="409838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9pPr>
    </p:bodyStyle>
    <p:otherStyle>
      <a:defPPr>
        <a:defRPr lang="sl-SI"/>
      </a:defPPr>
      <a:lvl1pPr marL="0" algn="l" defTabSz="964326" rtl="0" eaLnBrk="1" latinLnBrk="0" hangingPunct="1">
        <a:defRPr sz="1898" kern="1200">
          <a:solidFill>
            <a:schemeClr val="tx1"/>
          </a:solidFill>
          <a:latin typeface="+mn-lt"/>
          <a:ea typeface="+mn-ea"/>
          <a:cs typeface="+mn-cs"/>
        </a:defRPr>
      </a:lvl1pPr>
      <a:lvl2pPr marL="482163" algn="l" defTabSz="964326" rtl="0" eaLnBrk="1" latinLnBrk="0" hangingPunct="1">
        <a:defRPr sz="1898" kern="1200">
          <a:solidFill>
            <a:schemeClr val="tx1"/>
          </a:solidFill>
          <a:latin typeface="+mn-lt"/>
          <a:ea typeface="+mn-ea"/>
          <a:cs typeface="+mn-cs"/>
        </a:defRPr>
      </a:lvl2pPr>
      <a:lvl3pPr marL="964326" algn="l" defTabSz="964326" rtl="0" eaLnBrk="1" latinLnBrk="0" hangingPunct="1">
        <a:defRPr sz="1898" kern="1200">
          <a:solidFill>
            <a:schemeClr val="tx1"/>
          </a:solidFill>
          <a:latin typeface="+mn-lt"/>
          <a:ea typeface="+mn-ea"/>
          <a:cs typeface="+mn-cs"/>
        </a:defRPr>
      </a:lvl3pPr>
      <a:lvl4pPr marL="1446489" algn="l" defTabSz="964326" rtl="0" eaLnBrk="1" latinLnBrk="0" hangingPunct="1">
        <a:defRPr sz="1898" kern="1200">
          <a:solidFill>
            <a:schemeClr val="tx1"/>
          </a:solidFill>
          <a:latin typeface="+mn-lt"/>
          <a:ea typeface="+mn-ea"/>
          <a:cs typeface="+mn-cs"/>
        </a:defRPr>
      </a:lvl4pPr>
      <a:lvl5pPr marL="1928652" algn="l" defTabSz="964326" rtl="0" eaLnBrk="1" latinLnBrk="0" hangingPunct="1">
        <a:defRPr sz="1898" kern="1200">
          <a:solidFill>
            <a:schemeClr val="tx1"/>
          </a:solidFill>
          <a:latin typeface="+mn-lt"/>
          <a:ea typeface="+mn-ea"/>
          <a:cs typeface="+mn-cs"/>
        </a:defRPr>
      </a:lvl5pPr>
      <a:lvl6pPr marL="2410816" algn="l" defTabSz="964326" rtl="0" eaLnBrk="1" latinLnBrk="0" hangingPunct="1">
        <a:defRPr sz="1898" kern="1200">
          <a:solidFill>
            <a:schemeClr val="tx1"/>
          </a:solidFill>
          <a:latin typeface="+mn-lt"/>
          <a:ea typeface="+mn-ea"/>
          <a:cs typeface="+mn-cs"/>
        </a:defRPr>
      </a:lvl6pPr>
      <a:lvl7pPr marL="2892979" algn="l" defTabSz="964326" rtl="0" eaLnBrk="1" latinLnBrk="0" hangingPunct="1">
        <a:defRPr sz="1898" kern="1200">
          <a:solidFill>
            <a:schemeClr val="tx1"/>
          </a:solidFill>
          <a:latin typeface="+mn-lt"/>
          <a:ea typeface="+mn-ea"/>
          <a:cs typeface="+mn-cs"/>
        </a:defRPr>
      </a:lvl7pPr>
      <a:lvl8pPr marL="3375142" algn="l" defTabSz="964326" rtl="0" eaLnBrk="1" latinLnBrk="0" hangingPunct="1">
        <a:defRPr sz="1898" kern="1200">
          <a:solidFill>
            <a:schemeClr val="tx1"/>
          </a:solidFill>
          <a:latin typeface="+mn-lt"/>
          <a:ea typeface="+mn-ea"/>
          <a:cs typeface="+mn-cs"/>
        </a:defRPr>
      </a:lvl8pPr>
      <a:lvl9pPr marL="3857305" algn="l" defTabSz="964326" rtl="0" eaLnBrk="1" latinLnBrk="0" hangingPunct="1">
        <a:defRPr sz="189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hyperlink" Target="https://estudij.um.si/course/view.php?id=17427" TargetMode="External"/><Relationship Id="rId2" Type="http://schemas.openxmlformats.org/officeDocument/2006/relationships/hyperlink" Target="https://estudij.um.si/course/view.php?id=12959" TargetMode="Externa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jpeg"/></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youtube.com/watch?v=eSYeHlwDCNA" TargetMode="Externa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1"/>
          <p:cNvPicPr preferRelativeResize="0"/>
          <p:nvPr/>
        </p:nvPicPr>
        <p:blipFill rotWithShape="1">
          <a:blip r:embed="rId3">
            <a:alphaModFix/>
          </a:blip>
          <a:srcRect t="48008"/>
          <a:stretch/>
        </p:blipFill>
        <p:spPr>
          <a:xfrm>
            <a:off x="352" y="3888432"/>
            <a:ext cx="12858044" cy="3760341"/>
          </a:xfrm>
          <a:prstGeom prst="rect">
            <a:avLst/>
          </a:prstGeom>
          <a:noFill/>
          <a:ln>
            <a:noFill/>
          </a:ln>
        </p:spPr>
      </p:pic>
      <p:sp>
        <p:nvSpPr>
          <p:cNvPr id="62" name="Google Shape;62;p1"/>
          <p:cNvSpPr txBox="1"/>
          <p:nvPr/>
        </p:nvSpPr>
        <p:spPr>
          <a:xfrm>
            <a:off x="2145897" y="2681815"/>
            <a:ext cx="8856983" cy="18773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sl-SI" sz="1600" dirty="0">
                <a:solidFill>
                  <a:schemeClr val="dk1"/>
                </a:solidFill>
                <a:latin typeface="Calibri"/>
                <a:ea typeface="Calibri"/>
                <a:cs typeface="Calibri"/>
                <a:sym typeface="Calibri"/>
              </a:rPr>
              <a:t>Projekt: </a:t>
            </a:r>
            <a:r>
              <a:rPr lang="tr-TR" sz="1600" dirty="0">
                <a:solidFill>
                  <a:schemeClr val="dk1"/>
                </a:solidFill>
                <a:latin typeface="Calibri"/>
                <a:ea typeface="Calibri"/>
                <a:cs typeface="Calibri"/>
                <a:sym typeface="Calibri"/>
              </a:rPr>
              <a:t>Algorithmic Thinking Skills through Play-Based Learning </a:t>
            </a:r>
            <a:endParaRPr lang="sl-SI" sz="1600" dirty="0">
              <a:solidFill>
                <a:schemeClr val="dk1"/>
              </a:solidFill>
              <a:latin typeface="Calibri"/>
              <a:ea typeface="Calibri"/>
              <a:cs typeface="Calibri"/>
              <a:sym typeface="Calibri"/>
            </a:endParaRPr>
          </a:p>
          <a:p>
            <a:pPr marL="0" marR="0" lvl="0" indent="0" algn="ctr" rtl="0">
              <a:spcBef>
                <a:spcPts val="0"/>
              </a:spcBef>
              <a:spcAft>
                <a:spcPts val="0"/>
              </a:spcAft>
              <a:buNone/>
            </a:pPr>
            <a:r>
              <a:rPr lang="tr-TR" sz="1600" dirty="0">
                <a:solidFill>
                  <a:schemeClr val="dk1"/>
                </a:solidFill>
                <a:latin typeface="Calibri"/>
                <a:ea typeface="Calibri"/>
                <a:cs typeface="Calibri"/>
                <a:sym typeface="Calibri"/>
              </a:rPr>
              <a:t>for Future’s Code Literates</a:t>
            </a:r>
            <a:r>
              <a:rPr lang="tr-TR" sz="1600" b="0" i="0" u="none" strike="noStrike" cap="none" dirty="0">
                <a:solidFill>
                  <a:schemeClr val="dk1"/>
                </a:solidFill>
                <a:latin typeface="Calibri"/>
                <a:ea typeface="Calibri"/>
                <a:cs typeface="Calibri"/>
                <a:sym typeface="Calibri"/>
              </a:rPr>
              <a:t> </a:t>
            </a:r>
            <a:endParaRPr sz="1600" dirty="0"/>
          </a:p>
          <a:p>
            <a:pPr marL="0" marR="0" lvl="0" indent="0" algn="ctr" rtl="0">
              <a:lnSpc>
                <a:spcPct val="150000"/>
              </a:lnSpc>
              <a:spcBef>
                <a:spcPts val="0"/>
              </a:spcBef>
              <a:spcAft>
                <a:spcPts val="0"/>
              </a:spcAft>
              <a:buNone/>
            </a:pPr>
            <a:r>
              <a:rPr lang="en-US" sz="1600" b="0" i="0" u="none" strike="noStrike" cap="none" dirty="0">
                <a:solidFill>
                  <a:schemeClr val="dk1"/>
                </a:solidFill>
                <a:latin typeface="Calibri"/>
                <a:ea typeface="Calibri"/>
                <a:cs typeface="Calibri"/>
                <a:sym typeface="Calibri"/>
              </a:rPr>
              <a:t>2020-1-TR01-KA203-092333</a:t>
            </a:r>
            <a:endParaRPr sz="1600" dirty="0"/>
          </a:p>
          <a:p>
            <a:pPr marL="0" marR="0" lvl="0" indent="0" algn="ctr" rtl="0">
              <a:lnSpc>
                <a:spcPct val="150000"/>
              </a:lnSpc>
              <a:spcBef>
                <a:spcPts val="0"/>
              </a:spcBef>
              <a:spcAft>
                <a:spcPts val="0"/>
              </a:spcAft>
              <a:buNone/>
            </a:pPr>
            <a:endParaRPr sz="2000" b="0" i="0" u="none" strike="noStrike" cap="none" dirty="0">
              <a:solidFill>
                <a:srgbClr val="FA1414"/>
              </a:solidFill>
              <a:latin typeface="Arial"/>
              <a:ea typeface="Arial"/>
              <a:cs typeface="Arial"/>
              <a:sym typeface="Arial"/>
            </a:endParaRPr>
          </a:p>
          <a:p>
            <a:pPr marL="0" marR="0" lvl="0" indent="0" algn="ctr" rtl="0">
              <a:lnSpc>
                <a:spcPct val="150000"/>
              </a:lnSpc>
              <a:spcBef>
                <a:spcPts val="0"/>
              </a:spcBef>
              <a:spcAft>
                <a:spcPts val="0"/>
              </a:spcAft>
              <a:buNone/>
            </a:pPr>
            <a:endParaRPr sz="2000" b="0" i="0" u="none" strike="noStrike" cap="none" dirty="0">
              <a:solidFill>
                <a:srgbClr val="FA1414"/>
              </a:solidFill>
              <a:latin typeface="Arial"/>
              <a:ea typeface="Arial"/>
              <a:cs typeface="Arial"/>
              <a:sym typeface="Arial"/>
            </a:endParaRPr>
          </a:p>
        </p:txBody>
      </p:sp>
      <p:sp>
        <p:nvSpPr>
          <p:cNvPr id="64" name="Google Shape;64;p1"/>
          <p:cNvSpPr txBox="1"/>
          <p:nvPr/>
        </p:nvSpPr>
        <p:spPr>
          <a:xfrm>
            <a:off x="4121882" y="1580430"/>
            <a:ext cx="4093742" cy="936498"/>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None/>
            </a:pPr>
            <a:r>
              <a:rPr lang="en-US" sz="2110" b="0" i="0" u="none" strike="noStrike" cap="none" dirty="0">
                <a:solidFill>
                  <a:srgbClr val="FA1414"/>
                </a:solidFill>
                <a:latin typeface="Arial"/>
                <a:ea typeface="Arial"/>
                <a:cs typeface="Arial"/>
                <a:sym typeface="Arial"/>
              </a:rPr>
              <a:t>ALGO-LITTLE  </a:t>
            </a:r>
            <a:r>
              <a:rPr lang="sl-SI" sz="2110" b="0" i="0" u="none" strike="noStrike" cap="none" dirty="0">
                <a:solidFill>
                  <a:srgbClr val="FA1414"/>
                </a:solidFill>
                <a:latin typeface="Arial"/>
                <a:ea typeface="Arial"/>
                <a:cs typeface="Arial"/>
                <a:sym typeface="Arial"/>
              </a:rPr>
              <a:t> </a:t>
            </a:r>
          </a:p>
          <a:p>
            <a:pPr marL="0" marR="0" lvl="0" indent="0" algn="ctr" rtl="0">
              <a:lnSpc>
                <a:spcPct val="130000"/>
              </a:lnSpc>
              <a:spcBef>
                <a:spcPts val="0"/>
              </a:spcBef>
              <a:spcAft>
                <a:spcPts val="0"/>
              </a:spcAft>
              <a:buNone/>
            </a:pPr>
            <a:r>
              <a:rPr lang="sl-SI" sz="2110" dirty="0">
                <a:solidFill>
                  <a:srgbClr val="FA1414"/>
                </a:solidFill>
              </a:rPr>
              <a:t>ZAKLJUČNI DOGODEK</a:t>
            </a:r>
            <a:r>
              <a:rPr lang="en-US" sz="2110" b="0" i="0" u="none" strike="noStrike" cap="none" dirty="0">
                <a:solidFill>
                  <a:srgbClr val="FA1414"/>
                </a:solidFill>
                <a:latin typeface="Arial"/>
                <a:ea typeface="Arial"/>
                <a:cs typeface="Arial"/>
                <a:sym typeface="Arial"/>
              </a:rPr>
              <a:t>    </a:t>
            </a:r>
            <a:endParaRPr sz="2110" b="0" i="0" u="none" strike="noStrike" cap="none" dirty="0">
              <a:solidFill>
                <a:srgbClr val="FA1414"/>
              </a:solidFill>
              <a:latin typeface="Arial"/>
              <a:ea typeface="Arial"/>
              <a:cs typeface="Arial"/>
              <a:sym typeface="Arial"/>
            </a:endParaRPr>
          </a:p>
        </p:txBody>
      </p:sp>
      <p:pic>
        <p:nvPicPr>
          <p:cNvPr id="65" name="Google Shape;65;p1"/>
          <p:cNvPicPr preferRelativeResize="0"/>
          <p:nvPr/>
        </p:nvPicPr>
        <p:blipFill rotWithShape="1">
          <a:blip r:embed="rId4">
            <a:alphaModFix/>
          </a:blip>
          <a:srcRect l="4295" t="14222" r="4084" b="13816"/>
          <a:stretch/>
        </p:blipFill>
        <p:spPr>
          <a:xfrm>
            <a:off x="4413525" y="331177"/>
            <a:ext cx="2951954" cy="692860"/>
          </a:xfrm>
          <a:prstGeom prst="rect">
            <a:avLst/>
          </a:prstGeom>
          <a:noFill/>
          <a:ln>
            <a:noFill/>
          </a:ln>
        </p:spPr>
      </p:pic>
      <p:pic>
        <p:nvPicPr>
          <p:cNvPr id="66" name="Google Shape;66;p1"/>
          <p:cNvPicPr preferRelativeResize="0"/>
          <p:nvPr/>
        </p:nvPicPr>
        <p:blipFill rotWithShape="1">
          <a:blip r:embed="rId5">
            <a:alphaModFix/>
          </a:blip>
          <a:srcRect/>
          <a:stretch/>
        </p:blipFill>
        <p:spPr>
          <a:xfrm>
            <a:off x="8661623" y="304349"/>
            <a:ext cx="1080120" cy="889324"/>
          </a:xfrm>
          <a:prstGeom prst="rect">
            <a:avLst/>
          </a:prstGeom>
          <a:noFill/>
          <a:ln>
            <a:noFill/>
          </a:ln>
        </p:spPr>
      </p:pic>
      <p:pic>
        <p:nvPicPr>
          <p:cNvPr id="67" name="Google Shape;67;p1"/>
          <p:cNvPicPr preferRelativeResize="0"/>
          <p:nvPr/>
        </p:nvPicPr>
        <p:blipFill rotWithShape="1">
          <a:blip r:embed="rId6">
            <a:alphaModFix/>
          </a:blip>
          <a:srcRect/>
          <a:stretch/>
        </p:blipFill>
        <p:spPr>
          <a:xfrm>
            <a:off x="236687" y="231948"/>
            <a:ext cx="4093742" cy="900000"/>
          </a:xfrm>
          <a:prstGeom prst="rect">
            <a:avLst/>
          </a:prstGeom>
          <a:noFill/>
          <a:ln>
            <a:noFill/>
          </a:ln>
        </p:spPr>
      </p:pic>
      <p:pic>
        <p:nvPicPr>
          <p:cNvPr id="68" name="Google Shape;68;p1"/>
          <p:cNvPicPr preferRelativeResize="0"/>
          <p:nvPr/>
        </p:nvPicPr>
        <p:blipFill rotWithShape="1">
          <a:blip r:embed="rId7">
            <a:alphaModFix/>
          </a:blip>
          <a:srcRect/>
          <a:stretch/>
        </p:blipFill>
        <p:spPr>
          <a:xfrm>
            <a:off x="10399926" y="384390"/>
            <a:ext cx="1398577" cy="736884"/>
          </a:xfrm>
          <a:prstGeom prst="rect">
            <a:avLst/>
          </a:prstGeom>
          <a:noFill/>
          <a:ln>
            <a:noFill/>
          </a:ln>
        </p:spPr>
      </p:pic>
      <p:pic>
        <p:nvPicPr>
          <p:cNvPr id="69" name="Google Shape;69;p1"/>
          <p:cNvPicPr preferRelativeResize="0"/>
          <p:nvPr/>
        </p:nvPicPr>
        <p:blipFill rotWithShape="1">
          <a:blip r:embed="rId8">
            <a:alphaModFix/>
          </a:blip>
          <a:srcRect/>
          <a:stretch/>
        </p:blipFill>
        <p:spPr>
          <a:xfrm>
            <a:off x="4381843" y="3976410"/>
            <a:ext cx="1597024" cy="729639"/>
          </a:xfrm>
          <a:prstGeom prst="rect">
            <a:avLst/>
          </a:prstGeom>
          <a:noFill/>
          <a:ln>
            <a:noFill/>
          </a:ln>
        </p:spPr>
      </p:pic>
      <p:pic>
        <p:nvPicPr>
          <p:cNvPr id="71" name="Google Shape;71;p1"/>
          <p:cNvPicPr preferRelativeResize="0"/>
          <p:nvPr/>
        </p:nvPicPr>
        <p:blipFill rotWithShape="1">
          <a:blip r:embed="rId9">
            <a:alphaModFix/>
          </a:blip>
          <a:srcRect/>
          <a:stretch/>
        </p:blipFill>
        <p:spPr>
          <a:xfrm>
            <a:off x="9333189" y="4088524"/>
            <a:ext cx="2021615" cy="576145"/>
          </a:xfrm>
          <a:prstGeom prst="rect">
            <a:avLst/>
          </a:prstGeom>
          <a:noFill/>
          <a:ln>
            <a:noFill/>
          </a:ln>
        </p:spPr>
      </p:pic>
      <p:pic>
        <p:nvPicPr>
          <p:cNvPr id="72" name="Google Shape;72;p1"/>
          <p:cNvPicPr preferRelativeResize="0"/>
          <p:nvPr/>
        </p:nvPicPr>
        <p:blipFill rotWithShape="1">
          <a:blip r:embed="rId10">
            <a:alphaModFix/>
          </a:blip>
          <a:srcRect/>
          <a:stretch/>
        </p:blipFill>
        <p:spPr>
          <a:xfrm>
            <a:off x="1997158" y="3978318"/>
            <a:ext cx="765750" cy="791275"/>
          </a:xfrm>
          <a:prstGeom prst="rect">
            <a:avLst/>
          </a:prstGeom>
          <a:noFill/>
          <a:ln>
            <a:noFill/>
          </a:ln>
        </p:spPr>
      </p:pic>
      <p:pic>
        <p:nvPicPr>
          <p:cNvPr id="73" name="Google Shape;73;p1"/>
          <p:cNvPicPr preferRelativeResize="0"/>
          <p:nvPr/>
        </p:nvPicPr>
        <p:blipFill rotWithShape="1">
          <a:blip r:embed="rId11">
            <a:alphaModFix/>
          </a:blip>
          <a:srcRect/>
          <a:stretch/>
        </p:blipFill>
        <p:spPr>
          <a:xfrm>
            <a:off x="2902357" y="3885820"/>
            <a:ext cx="1487326" cy="883773"/>
          </a:xfrm>
          <a:prstGeom prst="rect">
            <a:avLst/>
          </a:prstGeom>
          <a:noFill/>
          <a:ln>
            <a:noFill/>
          </a:ln>
        </p:spPr>
      </p:pic>
      <p:pic>
        <p:nvPicPr>
          <p:cNvPr id="74" name="Google Shape;74;p1"/>
          <p:cNvPicPr preferRelativeResize="0"/>
          <p:nvPr/>
        </p:nvPicPr>
        <p:blipFill rotWithShape="1">
          <a:blip r:embed="rId12">
            <a:alphaModFix/>
          </a:blip>
          <a:srcRect/>
          <a:stretch/>
        </p:blipFill>
        <p:spPr>
          <a:xfrm>
            <a:off x="8283616" y="3905198"/>
            <a:ext cx="872061" cy="872061"/>
          </a:xfrm>
          <a:prstGeom prst="rect">
            <a:avLst/>
          </a:prstGeom>
          <a:noFill/>
          <a:ln>
            <a:noFill/>
          </a:ln>
        </p:spPr>
      </p:pic>
      <p:pic>
        <p:nvPicPr>
          <p:cNvPr id="4" name="Resim 3">
            <a:extLst>
              <a:ext uri="{FF2B5EF4-FFF2-40B4-BE49-F238E27FC236}">
                <a16:creationId xmlns:a16="http://schemas.microsoft.com/office/drawing/2014/main" id="{95018736-55EC-42B4-9BAB-759753BDD18E}"/>
              </a:ext>
            </a:extLst>
          </p:cNvPr>
          <p:cNvPicPr>
            <a:picLocks noChangeAspect="1"/>
          </p:cNvPicPr>
          <p:nvPr/>
        </p:nvPicPr>
        <p:blipFill>
          <a:blip r:embed="rId13"/>
          <a:stretch>
            <a:fillRect/>
          </a:stretch>
        </p:blipFill>
        <p:spPr>
          <a:xfrm>
            <a:off x="5807945" y="3884990"/>
            <a:ext cx="2594402" cy="8846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000"/>
                                        <p:tgtEl>
                                          <p:spTgt spid="61"/>
                                        </p:tgtEl>
                                      </p:cBhvr>
                                    </p:animEffect>
                                  </p:childTnLst>
                                </p:cTn>
                              </p:par>
                              <p:par>
                                <p:cTn id="8" presetID="2" presetClass="entr" presetSubtype="2" fill="hold" nodeType="withEffect">
                                  <p:stCondLst>
                                    <p:cond delay="0"/>
                                  </p:stCondLst>
                                  <p:childTnLst>
                                    <p:set>
                                      <p:cBhvr>
                                        <p:cTn id="9" dur="1" fill="hold">
                                          <p:stCondLst>
                                            <p:cond delay="0"/>
                                          </p:stCondLst>
                                        </p:cTn>
                                        <p:tgtEl>
                                          <p:spTgt spid="62"/>
                                        </p:tgtEl>
                                        <p:attrNameLst>
                                          <p:attrName>style.visibility</p:attrName>
                                        </p:attrNameLst>
                                      </p:cBhvr>
                                      <p:to>
                                        <p:strVal val="visible"/>
                                      </p:to>
                                    </p:set>
                                    <p:anim calcmode="lin" valueType="num">
                                      <p:cBhvr additive="base">
                                        <p:cTn id="10" dur="500"/>
                                        <p:tgtEl>
                                          <p:spTgt spid="62"/>
                                        </p:tgtEl>
                                        <p:attrNameLst>
                                          <p:attrName>ppt_x</p:attrName>
                                        </p:attrNameLst>
                                      </p:cBhvr>
                                      <p:tavLst>
                                        <p:tav tm="0">
                                          <p:val>
                                            <p:strVal val="#ppt_x+1"/>
                                          </p:val>
                                        </p:tav>
                                        <p:tav tm="100000">
                                          <p:val>
                                            <p:strVal val="#ppt_x"/>
                                          </p:val>
                                        </p:tav>
                                      </p:tavLst>
                                    </p:anim>
                                  </p:childTnLst>
                                </p:cTn>
                              </p:par>
                            </p:childTnLst>
                          </p:cTn>
                        </p:par>
                        <p:par>
                          <p:cTn id="11" fill="hold">
                            <p:stCondLst>
                              <p:cond delay="1000"/>
                            </p:stCondLst>
                            <p:childTnLst>
                              <p:par>
                                <p:cTn id="12" presetID="23" presetClass="entr" presetSubtype="16" fill="hold" nodeType="afterEffect">
                                  <p:stCondLst>
                                    <p:cond delay="0"/>
                                  </p:stCondLst>
                                  <p:childTnLst>
                                    <p:set>
                                      <p:cBhvr>
                                        <p:cTn id="13" dur="1" fill="hold">
                                          <p:stCondLst>
                                            <p:cond delay="0"/>
                                          </p:stCondLst>
                                        </p:cTn>
                                        <p:tgtEl>
                                          <p:spTgt spid="64"/>
                                        </p:tgtEl>
                                        <p:attrNameLst>
                                          <p:attrName>style.visibility</p:attrName>
                                        </p:attrNameLst>
                                      </p:cBhvr>
                                      <p:to>
                                        <p:strVal val="visible"/>
                                      </p:to>
                                    </p:set>
                                    <p:anim calcmode="lin" valueType="num">
                                      <p:cBhvr additive="base">
                                        <p:cTn id="14" dur="500"/>
                                        <p:tgtEl>
                                          <p:spTgt spid="64"/>
                                        </p:tgtEl>
                                        <p:attrNameLst>
                                          <p:attrName>ppt_w</p:attrName>
                                        </p:attrNameLst>
                                      </p:cBhvr>
                                      <p:tavLst>
                                        <p:tav tm="0">
                                          <p:val>
                                            <p:strVal val="0"/>
                                          </p:val>
                                        </p:tav>
                                        <p:tav tm="100000">
                                          <p:val>
                                            <p:strVal val="#ppt_w"/>
                                          </p:val>
                                        </p:tav>
                                      </p:tavLst>
                                    </p:anim>
                                    <p:anim calcmode="lin" valueType="num">
                                      <p:cBhvr additive="base">
                                        <p:cTn id="15" dur="500"/>
                                        <p:tgtEl>
                                          <p:spTgt spid="6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56F6D31-BBA9-4C6B-A2D7-29F61C7ED35D}"/>
              </a:ext>
            </a:extLst>
          </p:cNvPr>
          <p:cNvSpPr>
            <a:spLocks noGrp="1"/>
          </p:cNvSpPr>
          <p:nvPr>
            <p:ph type="title"/>
          </p:nvPr>
        </p:nvSpPr>
        <p:spPr/>
        <p:txBody>
          <a:bodyPr/>
          <a:lstStyle/>
          <a:p>
            <a:r>
              <a:rPr lang="sl-SI" dirty="0">
                <a:solidFill>
                  <a:srgbClr val="FF0000"/>
                </a:solidFill>
              </a:rPr>
              <a:t>Zakaj je pomembno učenje algoritmičnega mišljenje v PV?</a:t>
            </a:r>
          </a:p>
        </p:txBody>
      </p:sp>
      <p:sp>
        <p:nvSpPr>
          <p:cNvPr id="3" name="Označba mesta vsebine 2">
            <a:extLst>
              <a:ext uri="{FF2B5EF4-FFF2-40B4-BE49-F238E27FC236}">
                <a16:creationId xmlns:a16="http://schemas.microsoft.com/office/drawing/2014/main" id="{641AE4D8-1A39-4FDC-8D38-D88125345B75}"/>
              </a:ext>
            </a:extLst>
          </p:cNvPr>
          <p:cNvSpPr>
            <a:spLocks noGrp="1"/>
          </p:cNvSpPr>
          <p:nvPr>
            <p:ph sz="half" idx="1"/>
          </p:nvPr>
        </p:nvSpPr>
        <p:spPr/>
        <p:txBody>
          <a:bodyPr>
            <a:normAutofit fontScale="92500" lnSpcReduction="10000"/>
          </a:bodyPr>
          <a:lstStyle/>
          <a:p>
            <a:pPr>
              <a:buFont typeface="Wingdings" panose="05000000000000000000" pitchFamily="2" charset="2"/>
              <a:buChar char="ü"/>
            </a:pPr>
            <a:r>
              <a:rPr lang="sl-SI" dirty="0"/>
              <a:t>Spodbuja ustvarjalnost.</a:t>
            </a:r>
          </a:p>
          <a:p>
            <a:pPr>
              <a:buFont typeface="Wingdings" panose="05000000000000000000" pitchFamily="2" charset="2"/>
              <a:buChar char="ü"/>
            </a:pPr>
            <a:r>
              <a:rPr lang="sl-SI" dirty="0"/>
              <a:t>Spodbuja razvoj logičnega mišljenja (vzrok-posledica).</a:t>
            </a:r>
          </a:p>
          <a:p>
            <a:pPr>
              <a:buFont typeface="Wingdings" panose="05000000000000000000" pitchFamily="2" charset="2"/>
              <a:buChar char="ü"/>
            </a:pPr>
            <a:r>
              <a:rPr lang="sl-SI" dirty="0"/>
              <a:t>Spodbuja prepoznavanje, reševanje problemov in aktivno učenje.</a:t>
            </a:r>
          </a:p>
          <a:p>
            <a:pPr>
              <a:buFont typeface="Wingdings" panose="05000000000000000000" pitchFamily="2" charset="2"/>
              <a:buChar char="ü"/>
            </a:pPr>
            <a:r>
              <a:rPr lang="sl-SI" dirty="0"/>
              <a:t>Spodbuja samostojnost otroka in urejenost.</a:t>
            </a:r>
          </a:p>
          <a:p>
            <a:pPr>
              <a:buFont typeface="Wingdings" panose="05000000000000000000" pitchFamily="2" charset="2"/>
              <a:buChar char="ü"/>
            </a:pPr>
            <a:r>
              <a:rPr lang="sl-SI" dirty="0"/>
              <a:t>Spodbuja vztrajnost.</a:t>
            </a:r>
          </a:p>
          <a:p>
            <a:pPr>
              <a:buFont typeface="Wingdings" panose="05000000000000000000" pitchFamily="2" charset="2"/>
              <a:buChar char="ü"/>
            </a:pPr>
            <a:r>
              <a:rPr lang="sl-SI" dirty="0"/>
              <a:t>Spodbuja fleksibilno mišljenje.</a:t>
            </a:r>
          </a:p>
          <a:p>
            <a:pPr marL="0" indent="0">
              <a:buNone/>
            </a:pPr>
            <a:endParaRPr lang="sl-SI" dirty="0"/>
          </a:p>
        </p:txBody>
      </p:sp>
      <p:sp>
        <p:nvSpPr>
          <p:cNvPr id="4" name="Označba mesta vsebine 3">
            <a:extLst>
              <a:ext uri="{FF2B5EF4-FFF2-40B4-BE49-F238E27FC236}">
                <a16:creationId xmlns:a16="http://schemas.microsoft.com/office/drawing/2014/main" id="{32E47B3F-F4AA-4BE9-BB6D-31D6C59E1EED}"/>
              </a:ext>
            </a:extLst>
          </p:cNvPr>
          <p:cNvSpPr>
            <a:spLocks noGrp="1"/>
          </p:cNvSpPr>
          <p:nvPr>
            <p:ph sz="half" idx="2"/>
          </p:nvPr>
        </p:nvSpPr>
        <p:spPr/>
        <p:txBody>
          <a:bodyPr>
            <a:normAutofit fontScale="92500" lnSpcReduction="10000"/>
          </a:bodyPr>
          <a:lstStyle/>
          <a:p>
            <a:pPr>
              <a:buFont typeface="Wingdings" panose="05000000000000000000" pitchFamily="2" charset="2"/>
              <a:buChar char="ü"/>
            </a:pPr>
            <a:r>
              <a:rPr lang="sl-SI" dirty="0"/>
              <a:t>Otroci se učijo o tem kako misliti ob lastnih aktivnostih.</a:t>
            </a:r>
          </a:p>
          <a:p>
            <a:pPr>
              <a:buFont typeface="Wingdings" panose="05000000000000000000" pitchFamily="2" charset="2"/>
              <a:buChar char="ü"/>
            </a:pPr>
            <a:r>
              <a:rPr lang="sl-SI" dirty="0"/>
              <a:t>Otroci se učijo misliti o mišljenju.</a:t>
            </a:r>
          </a:p>
          <a:p>
            <a:pPr>
              <a:buFont typeface="Wingdings" panose="05000000000000000000" pitchFamily="2" charset="2"/>
              <a:buChar char="ü"/>
            </a:pPr>
            <a:r>
              <a:rPr lang="sl-SI" dirty="0"/>
              <a:t>Otroci bolje razumejo tehnologijo, kar je pomembno za poklice v prihodnosti.</a:t>
            </a:r>
          </a:p>
          <a:p>
            <a:pPr>
              <a:buFont typeface="Wingdings" panose="05000000000000000000" pitchFamily="2" charset="2"/>
              <a:buChar char="ü"/>
            </a:pPr>
            <a:r>
              <a:rPr lang="sl-SI" dirty="0"/>
              <a:t>Otroci bolje razumejo različne situacije in probleme.</a:t>
            </a:r>
          </a:p>
          <a:p>
            <a:pPr>
              <a:buFont typeface="Wingdings" panose="05000000000000000000" pitchFamily="2" charset="2"/>
              <a:buChar char="ü"/>
            </a:pPr>
            <a:r>
              <a:rPr lang="sl-SI" dirty="0"/>
              <a:t>Otroci se učijo točnih korakov, ki jih vodijo do cilja. Lahko jih tudi načrtujejo samostojno.</a:t>
            </a:r>
          </a:p>
          <a:p>
            <a:pPr>
              <a:buFont typeface="Wingdings" panose="05000000000000000000" pitchFamily="2" charset="2"/>
              <a:buChar char="ü"/>
            </a:pPr>
            <a:endParaRPr lang="sl-SI" dirty="0"/>
          </a:p>
          <a:p>
            <a:endParaRPr lang="sl-SI" dirty="0"/>
          </a:p>
        </p:txBody>
      </p:sp>
    </p:spTree>
    <p:extLst>
      <p:ext uri="{BB962C8B-B14F-4D97-AF65-F5344CB8AC3E}">
        <p14:creationId xmlns:p14="http://schemas.microsoft.com/office/powerpoint/2010/main" val="5481102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CDBD940-AA59-49B8-91C6-6A24EAEDDE97}"/>
              </a:ext>
            </a:extLst>
          </p:cNvPr>
          <p:cNvSpPr>
            <a:spLocks noGrp="1"/>
          </p:cNvSpPr>
          <p:nvPr>
            <p:ph type="title"/>
          </p:nvPr>
        </p:nvSpPr>
        <p:spPr/>
        <p:txBody>
          <a:bodyPr/>
          <a:lstStyle/>
          <a:p>
            <a:pPr algn="ctr"/>
            <a:r>
              <a:rPr lang="pl-PL" dirty="0">
                <a:solidFill>
                  <a:srgbClr val="FF0000"/>
                </a:solidFill>
              </a:rPr>
              <a:t>O projektu – izkušnje s študenti</a:t>
            </a:r>
            <a:endParaRPr lang="sl-SI" dirty="0">
              <a:solidFill>
                <a:srgbClr val="FF0000"/>
              </a:solidFill>
            </a:endParaRPr>
          </a:p>
        </p:txBody>
      </p:sp>
      <p:sp>
        <p:nvSpPr>
          <p:cNvPr id="3" name="Označba mesta vsebine 2">
            <a:extLst>
              <a:ext uri="{FF2B5EF4-FFF2-40B4-BE49-F238E27FC236}">
                <a16:creationId xmlns:a16="http://schemas.microsoft.com/office/drawing/2014/main" id="{267E4A06-5EDB-4030-871B-A6C22D9C42CF}"/>
              </a:ext>
            </a:extLst>
          </p:cNvPr>
          <p:cNvSpPr>
            <a:spLocks noGrp="1"/>
          </p:cNvSpPr>
          <p:nvPr>
            <p:ph idx="1"/>
          </p:nvPr>
        </p:nvSpPr>
        <p:spPr/>
        <p:txBody>
          <a:bodyPr>
            <a:normAutofit fontScale="92500"/>
          </a:bodyPr>
          <a:lstStyle/>
          <a:p>
            <a:r>
              <a:rPr lang="sl-SI" dirty="0"/>
              <a:t>Čas trajanja: 24 mesecev (2020-2022)</a:t>
            </a:r>
          </a:p>
          <a:p>
            <a:r>
              <a:rPr lang="sl-SI" dirty="0"/>
              <a:t>Partnerji: </a:t>
            </a:r>
            <a:r>
              <a:rPr lang="sl-SI" dirty="0" err="1"/>
              <a:t>Izmir</a:t>
            </a:r>
            <a:r>
              <a:rPr lang="sl-SI" dirty="0"/>
              <a:t> </a:t>
            </a:r>
            <a:r>
              <a:rPr lang="sl-SI" dirty="0" err="1"/>
              <a:t>Demokrasi</a:t>
            </a:r>
            <a:r>
              <a:rPr lang="sl-SI" dirty="0"/>
              <a:t> </a:t>
            </a:r>
            <a:r>
              <a:rPr lang="sl-SI" dirty="0" err="1"/>
              <a:t>University</a:t>
            </a:r>
            <a:r>
              <a:rPr lang="sl-SI" dirty="0"/>
              <a:t> - Turčija, Univerza v Mariboru - Slovenija, Univerza na Reki - Hrvaška, Politehnični inštitut </a:t>
            </a:r>
            <a:r>
              <a:rPr lang="sl-SI" dirty="0" err="1"/>
              <a:t>Viseu</a:t>
            </a:r>
            <a:r>
              <a:rPr lang="sl-SI" dirty="0"/>
              <a:t> – Portugalska, Educloud – Turčija, Šola za robotiko – Italija.</a:t>
            </a:r>
          </a:p>
          <a:p>
            <a:r>
              <a:rPr lang="sl-SI" dirty="0"/>
              <a:t>Cilji:</a:t>
            </a:r>
          </a:p>
          <a:p>
            <a:pPr marL="514350" indent="-514350">
              <a:buFont typeface="+mj-lt"/>
              <a:buAutoNum type="arabicPeriod"/>
            </a:pPr>
            <a:r>
              <a:rPr lang="sl-SI" dirty="0"/>
              <a:t>Pripraviti izobraževalni program in učna gradiva za študente predšolske vzgoje o tem kako poučevati algoritmične veščine mišljenja v predšolskem obdobju.</a:t>
            </a:r>
          </a:p>
          <a:p>
            <a:pPr marL="514350" indent="-514350">
              <a:buFont typeface="+mj-lt"/>
              <a:buAutoNum type="arabicPeriod"/>
            </a:pPr>
            <a:r>
              <a:rPr lang="sl-SI" dirty="0"/>
              <a:t>Izpopolnjevanje predavateljev sodelujočih univerz glede vključevanja algoritmičnih veščin mišljenja za posamezna področja dejavnosti v PV.</a:t>
            </a:r>
          </a:p>
        </p:txBody>
      </p:sp>
      <p:grpSp>
        <p:nvGrpSpPr>
          <p:cNvPr id="4" name="Google Shape;82;p2">
            <a:extLst>
              <a:ext uri="{FF2B5EF4-FFF2-40B4-BE49-F238E27FC236}">
                <a16:creationId xmlns:a16="http://schemas.microsoft.com/office/drawing/2014/main" id="{0E959863-E13F-4B41-8739-140930C5F62D}"/>
              </a:ext>
            </a:extLst>
          </p:cNvPr>
          <p:cNvGrpSpPr/>
          <p:nvPr/>
        </p:nvGrpSpPr>
        <p:grpSpPr>
          <a:xfrm>
            <a:off x="1495209" y="716832"/>
            <a:ext cx="806929" cy="734458"/>
            <a:chOff x="3529981" y="507683"/>
            <a:chExt cx="598350" cy="598350"/>
          </a:xfrm>
        </p:grpSpPr>
        <p:sp>
          <p:nvSpPr>
            <p:cNvPr id="5" name="Google Shape;83;p2">
              <a:extLst>
                <a:ext uri="{FF2B5EF4-FFF2-40B4-BE49-F238E27FC236}">
                  <a16:creationId xmlns:a16="http://schemas.microsoft.com/office/drawing/2014/main" id="{1D971820-7B9E-4A93-98A1-407E3DFEB737}"/>
                </a:ext>
              </a:extLst>
            </p:cNvPr>
            <p:cNvSpPr/>
            <p:nvPr/>
          </p:nvSpPr>
          <p:spPr>
            <a:xfrm>
              <a:off x="3529981" y="507683"/>
              <a:ext cx="598350" cy="598350"/>
            </a:xfrm>
            <a:prstGeom prst="ellipse">
              <a:avLst/>
            </a:prstGeom>
            <a:gradFill>
              <a:gsLst>
                <a:gs pos="0">
                  <a:srgbClr val="FEFEFE"/>
                </a:gs>
                <a:gs pos="70000">
                  <a:srgbClr val="FAFAFA"/>
                </a:gs>
                <a:gs pos="100000">
                  <a:srgbClr val="FAFAFA"/>
                </a:gs>
              </a:gsLst>
              <a:lin ang="8100000" scaled="0"/>
            </a:gradFill>
            <a:ln w="25400" cap="flat" cmpd="sng">
              <a:solidFill>
                <a:schemeClr val="lt1"/>
              </a:solidFill>
              <a:prstDash val="solid"/>
              <a:miter lim="800000"/>
              <a:headEnd type="none" w="sm" len="sm"/>
              <a:tailEnd type="none" w="sm" len="sm"/>
            </a:ln>
            <a:effectLst>
              <a:outerShdw blurRad="254000" dist="190500" dir="8100000" algn="tr"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250">
                <a:solidFill>
                  <a:schemeClr val="accent1"/>
                </a:solidFill>
                <a:latin typeface="Arial"/>
                <a:ea typeface="Arial"/>
                <a:cs typeface="Arial"/>
                <a:sym typeface="Arial"/>
              </a:endParaRPr>
            </a:p>
          </p:txBody>
        </p:sp>
        <p:sp>
          <p:nvSpPr>
            <p:cNvPr id="6" name="Google Shape;84;p2">
              <a:extLst>
                <a:ext uri="{FF2B5EF4-FFF2-40B4-BE49-F238E27FC236}">
                  <a16:creationId xmlns:a16="http://schemas.microsoft.com/office/drawing/2014/main" id="{DF07DB2A-4BE9-4216-B5E5-59843273118F}"/>
                </a:ext>
              </a:extLst>
            </p:cNvPr>
            <p:cNvSpPr txBox="1"/>
            <p:nvPr/>
          </p:nvSpPr>
          <p:spPr>
            <a:xfrm>
              <a:off x="3614937" y="581193"/>
              <a:ext cx="453114" cy="451332"/>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3000" dirty="0">
                  <a:solidFill>
                    <a:srgbClr val="FF0000"/>
                  </a:solidFill>
                  <a:latin typeface="Arial"/>
                  <a:ea typeface="Arial"/>
                  <a:cs typeface="Arial"/>
                  <a:sym typeface="Arial"/>
                </a:rPr>
                <a:t>0</a:t>
              </a:r>
              <a:r>
                <a:rPr lang="sl-SI" sz="3000" dirty="0">
                  <a:solidFill>
                    <a:srgbClr val="FF0000"/>
                  </a:solidFill>
                  <a:latin typeface="Arial"/>
                  <a:ea typeface="Arial"/>
                  <a:cs typeface="Arial"/>
                  <a:sym typeface="Arial"/>
                </a:rPr>
                <a:t>3</a:t>
              </a:r>
              <a:endParaRPr sz="3000" dirty="0">
                <a:solidFill>
                  <a:srgbClr val="FF0000"/>
                </a:solidFill>
                <a:latin typeface="Arial"/>
                <a:ea typeface="Arial"/>
                <a:cs typeface="Arial"/>
                <a:sym typeface="Arial"/>
              </a:endParaRPr>
            </a:p>
          </p:txBody>
        </p:sp>
      </p:grpSp>
    </p:spTree>
    <p:extLst>
      <p:ext uri="{BB962C8B-B14F-4D97-AF65-F5344CB8AC3E}">
        <p14:creationId xmlns:p14="http://schemas.microsoft.com/office/powerpoint/2010/main" val="1814082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250"/>
                                        <p:tgtEl>
                                          <p:spTgt spid="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EAE2F2F-F479-41E9-A4AD-4EEB93FCDB3C}"/>
              </a:ext>
            </a:extLst>
          </p:cNvPr>
          <p:cNvSpPr>
            <a:spLocks noGrp="1"/>
          </p:cNvSpPr>
          <p:nvPr>
            <p:ph type="title"/>
          </p:nvPr>
        </p:nvSpPr>
        <p:spPr/>
        <p:txBody>
          <a:bodyPr/>
          <a:lstStyle/>
          <a:p>
            <a:r>
              <a:rPr lang="sl-SI" dirty="0"/>
              <a:t>Zakaj projekt s to temo?</a:t>
            </a:r>
          </a:p>
        </p:txBody>
      </p:sp>
      <p:sp>
        <p:nvSpPr>
          <p:cNvPr id="3" name="Označba mesta vsebine 2">
            <a:extLst>
              <a:ext uri="{FF2B5EF4-FFF2-40B4-BE49-F238E27FC236}">
                <a16:creationId xmlns:a16="http://schemas.microsoft.com/office/drawing/2014/main" id="{9F94B631-9DDC-4AF0-9370-71F93303A9D2}"/>
              </a:ext>
            </a:extLst>
          </p:cNvPr>
          <p:cNvSpPr>
            <a:spLocks noGrp="1"/>
          </p:cNvSpPr>
          <p:nvPr>
            <p:ph idx="1"/>
          </p:nvPr>
        </p:nvSpPr>
        <p:spPr/>
        <p:txBody>
          <a:bodyPr>
            <a:normAutofit/>
          </a:bodyPr>
          <a:lstStyle/>
          <a:p>
            <a:r>
              <a:rPr lang="sl-SI" dirty="0"/>
              <a:t>Algoritmično mišljenje, računalniško mišljenje in kodiranje so znanja, ki so nujno potrebna v 21. stoletju. To je nova vrsta pismenosti za prihodnost.</a:t>
            </a:r>
          </a:p>
          <a:p>
            <a:r>
              <a:rPr lang="sl-SI" dirty="0"/>
              <a:t>V tujini so učne vsebine vezane na algoritmično mišljenje in kodiranje že del učnih načrtov. V Sloveniji na tem področju zaostajamo. </a:t>
            </a:r>
          </a:p>
          <a:p>
            <a:r>
              <a:rPr lang="sl-SI" dirty="0"/>
              <a:t>90% dela se že danes opravlja s pomočjo digitalizacije. VIZ sistem mora slediti razvoju družbe. Tehnološki razvoj je izjemno hiter.</a:t>
            </a:r>
          </a:p>
          <a:p>
            <a:r>
              <a:rPr lang="sl-SI" dirty="0"/>
              <a:t>Poklici v prihodnosti bodo zahtevali veščine algoritmičnega mišljenja in programiranja.</a:t>
            </a:r>
          </a:p>
          <a:p>
            <a:endParaRPr lang="sl-SI" dirty="0"/>
          </a:p>
          <a:p>
            <a:endParaRPr lang="sl-SI" dirty="0"/>
          </a:p>
        </p:txBody>
      </p:sp>
    </p:spTree>
    <p:extLst>
      <p:ext uri="{BB962C8B-B14F-4D97-AF65-F5344CB8AC3E}">
        <p14:creationId xmlns:p14="http://schemas.microsoft.com/office/powerpoint/2010/main" val="11842273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0902AD3-5749-A882-17B5-DD56DE5047DA}"/>
              </a:ext>
            </a:extLst>
          </p:cNvPr>
          <p:cNvSpPr>
            <a:spLocks noGrp="1"/>
          </p:cNvSpPr>
          <p:nvPr>
            <p:ph type="title"/>
          </p:nvPr>
        </p:nvSpPr>
        <p:spPr/>
        <p:txBody>
          <a:bodyPr/>
          <a:lstStyle/>
          <a:p>
            <a:r>
              <a:rPr lang="sl-SI" dirty="0">
                <a:solidFill>
                  <a:srgbClr val="FF0000"/>
                </a:solidFill>
              </a:rPr>
              <a:t>Rezultati projekta – </a:t>
            </a:r>
            <a:r>
              <a:rPr lang="sl-SI" dirty="0" err="1">
                <a:solidFill>
                  <a:srgbClr val="FF0000"/>
                </a:solidFill>
              </a:rPr>
              <a:t>Knowledge</a:t>
            </a:r>
            <a:r>
              <a:rPr lang="sl-SI" dirty="0">
                <a:solidFill>
                  <a:srgbClr val="FF0000"/>
                </a:solidFill>
              </a:rPr>
              <a:t> </a:t>
            </a:r>
            <a:r>
              <a:rPr lang="sl-SI" dirty="0" err="1">
                <a:solidFill>
                  <a:srgbClr val="FF0000"/>
                </a:solidFill>
              </a:rPr>
              <a:t>paper</a:t>
            </a:r>
            <a:endParaRPr lang="sl-SI" dirty="0">
              <a:solidFill>
                <a:srgbClr val="FF0000"/>
              </a:solidFill>
            </a:endParaRPr>
          </a:p>
        </p:txBody>
      </p:sp>
      <p:pic>
        <p:nvPicPr>
          <p:cNvPr id="5" name="Označba mesta vsebine 4">
            <a:extLst>
              <a:ext uri="{FF2B5EF4-FFF2-40B4-BE49-F238E27FC236}">
                <a16:creationId xmlns:a16="http://schemas.microsoft.com/office/drawing/2014/main" id="{9CEBDFC0-96BD-96B4-1C19-C98E7F1C9C64}"/>
              </a:ext>
            </a:extLst>
          </p:cNvPr>
          <p:cNvPicPr>
            <a:picLocks noGrp="1" noChangeAspect="1"/>
          </p:cNvPicPr>
          <p:nvPr>
            <p:ph idx="1"/>
          </p:nvPr>
        </p:nvPicPr>
        <p:blipFill>
          <a:blip r:embed="rId2"/>
          <a:stretch>
            <a:fillRect/>
          </a:stretch>
        </p:blipFill>
        <p:spPr>
          <a:xfrm>
            <a:off x="610769" y="1783050"/>
            <a:ext cx="3363823" cy="3902213"/>
          </a:xfrm>
          <a:ln>
            <a:solidFill>
              <a:schemeClr val="tx1"/>
            </a:solidFill>
          </a:ln>
        </p:spPr>
      </p:pic>
      <p:pic>
        <p:nvPicPr>
          <p:cNvPr id="7" name="Slika 6">
            <a:extLst>
              <a:ext uri="{FF2B5EF4-FFF2-40B4-BE49-F238E27FC236}">
                <a16:creationId xmlns:a16="http://schemas.microsoft.com/office/drawing/2014/main" id="{321AF23F-D774-10FB-345A-069F4A3667E4}"/>
              </a:ext>
            </a:extLst>
          </p:cNvPr>
          <p:cNvPicPr>
            <a:picLocks noChangeAspect="1"/>
          </p:cNvPicPr>
          <p:nvPr/>
        </p:nvPicPr>
        <p:blipFill>
          <a:blip r:embed="rId3"/>
          <a:stretch>
            <a:fillRect/>
          </a:stretch>
        </p:blipFill>
        <p:spPr>
          <a:xfrm>
            <a:off x="4469890" y="1783049"/>
            <a:ext cx="3738562" cy="2779326"/>
          </a:xfrm>
          <a:prstGeom prst="rect">
            <a:avLst/>
          </a:prstGeom>
        </p:spPr>
      </p:pic>
      <p:pic>
        <p:nvPicPr>
          <p:cNvPr id="9" name="Slika 8">
            <a:extLst>
              <a:ext uri="{FF2B5EF4-FFF2-40B4-BE49-F238E27FC236}">
                <a16:creationId xmlns:a16="http://schemas.microsoft.com/office/drawing/2014/main" id="{68157354-8EB1-BF14-F675-E9C33AA5D385}"/>
              </a:ext>
            </a:extLst>
          </p:cNvPr>
          <p:cNvPicPr>
            <a:picLocks noChangeAspect="1"/>
          </p:cNvPicPr>
          <p:nvPr/>
        </p:nvPicPr>
        <p:blipFill>
          <a:blip r:embed="rId4"/>
          <a:stretch>
            <a:fillRect/>
          </a:stretch>
        </p:blipFill>
        <p:spPr>
          <a:xfrm>
            <a:off x="4469890" y="4405756"/>
            <a:ext cx="3863478" cy="1653667"/>
          </a:xfrm>
          <a:prstGeom prst="rect">
            <a:avLst/>
          </a:prstGeom>
        </p:spPr>
      </p:pic>
      <p:pic>
        <p:nvPicPr>
          <p:cNvPr id="11" name="Slika 10">
            <a:extLst>
              <a:ext uri="{FF2B5EF4-FFF2-40B4-BE49-F238E27FC236}">
                <a16:creationId xmlns:a16="http://schemas.microsoft.com/office/drawing/2014/main" id="{65F9D2D9-15BB-B447-D9BE-4910E632D9DD}"/>
              </a:ext>
            </a:extLst>
          </p:cNvPr>
          <p:cNvPicPr>
            <a:picLocks noChangeAspect="1"/>
          </p:cNvPicPr>
          <p:nvPr/>
        </p:nvPicPr>
        <p:blipFill>
          <a:blip r:embed="rId5"/>
          <a:stretch>
            <a:fillRect/>
          </a:stretch>
        </p:blipFill>
        <p:spPr>
          <a:xfrm>
            <a:off x="8703751" y="1783049"/>
            <a:ext cx="3576830" cy="3145942"/>
          </a:xfrm>
          <a:prstGeom prst="rect">
            <a:avLst/>
          </a:prstGeom>
        </p:spPr>
      </p:pic>
      <p:sp>
        <p:nvSpPr>
          <p:cNvPr id="12" name="PoljeZBesedilom 11">
            <a:extLst>
              <a:ext uri="{FF2B5EF4-FFF2-40B4-BE49-F238E27FC236}">
                <a16:creationId xmlns:a16="http://schemas.microsoft.com/office/drawing/2014/main" id="{205F4A9A-7D3B-563D-EA15-43452FF01AFE}"/>
              </a:ext>
            </a:extLst>
          </p:cNvPr>
          <p:cNvSpPr txBox="1"/>
          <p:nvPr/>
        </p:nvSpPr>
        <p:spPr>
          <a:xfrm>
            <a:off x="731520" y="6242304"/>
            <a:ext cx="6047232" cy="307777"/>
          </a:xfrm>
          <a:prstGeom prst="rect">
            <a:avLst/>
          </a:prstGeom>
          <a:noFill/>
        </p:spPr>
        <p:txBody>
          <a:bodyPr wrap="square" rtlCol="0">
            <a:spAutoFit/>
          </a:bodyPr>
          <a:lstStyle/>
          <a:p>
            <a:r>
              <a:rPr lang="sl-SI"/>
              <a:t>http://www.algolittle.org/curriculum/</a:t>
            </a:r>
            <a:endParaRPr lang="sl-SI" dirty="0"/>
          </a:p>
        </p:txBody>
      </p:sp>
    </p:spTree>
    <p:extLst>
      <p:ext uri="{BB962C8B-B14F-4D97-AF65-F5344CB8AC3E}">
        <p14:creationId xmlns:p14="http://schemas.microsoft.com/office/powerpoint/2010/main" val="7774011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CCE3557-C71F-1401-1465-601EE181EB73}"/>
              </a:ext>
            </a:extLst>
          </p:cNvPr>
          <p:cNvSpPr>
            <a:spLocks noGrp="1"/>
          </p:cNvSpPr>
          <p:nvPr>
            <p:ph type="title"/>
          </p:nvPr>
        </p:nvSpPr>
        <p:spPr/>
        <p:txBody>
          <a:bodyPr/>
          <a:lstStyle/>
          <a:p>
            <a:r>
              <a:rPr lang="sl-SI" dirty="0">
                <a:solidFill>
                  <a:srgbClr val="FF0000"/>
                </a:solidFill>
              </a:rPr>
              <a:t>Rezultati projekta  - Priročnik z dejavnostmi</a:t>
            </a:r>
          </a:p>
        </p:txBody>
      </p:sp>
      <p:pic>
        <p:nvPicPr>
          <p:cNvPr id="9" name="Označba mesta vsebine 8">
            <a:extLst>
              <a:ext uri="{FF2B5EF4-FFF2-40B4-BE49-F238E27FC236}">
                <a16:creationId xmlns:a16="http://schemas.microsoft.com/office/drawing/2014/main" id="{396E006E-D762-BD9F-CE61-D45051E5C780}"/>
              </a:ext>
            </a:extLst>
          </p:cNvPr>
          <p:cNvPicPr>
            <a:picLocks noGrp="1" noChangeAspect="1"/>
          </p:cNvPicPr>
          <p:nvPr>
            <p:ph idx="1"/>
          </p:nvPr>
        </p:nvPicPr>
        <p:blipFill>
          <a:blip r:embed="rId2"/>
          <a:stretch>
            <a:fillRect/>
          </a:stretch>
        </p:blipFill>
        <p:spPr>
          <a:xfrm>
            <a:off x="4672743" y="1925638"/>
            <a:ext cx="3513264" cy="4589462"/>
          </a:xfrm>
        </p:spPr>
      </p:pic>
    </p:spTree>
    <p:extLst>
      <p:ext uri="{BB962C8B-B14F-4D97-AF65-F5344CB8AC3E}">
        <p14:creationId xmlns:p14="http://schemas.microsoft.com/office/powerpoint/2010/main" val="33356910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0F46CFF-41F3-F47D-8F66-DD350C25B60E}"/>
              </a:ext>
            </a:extLst>
          </p:cNvPr>
          <p:cNvSpPr>
            <a:spLocks noGrp="1"/>
          </p:cNvSpPr>
          <p:nvPr>
            <p:ph type="title"/>
          </p:nvPr>
        </p:nvSpPr>
        <p:spPr/>
        <p:txBody>
          <a:bodyPr>
            <a:normAutofit/>
          </a:bodyPr>
          <a:lstStyle/>
          <a:p>
            <a:r>
              <a:rPr lang="sl-SI" dirty="0">
                <a:solidFill>
                  <a:srgbClr val="FF0000"/>
                </a:solidFill>
              </a:rPr>
              <a:t>Rezultati projekta – priročnik dejavnosti iz Slovenije – ideje vzg., v nastajanju</a:t>
            </a:r>
          </a:p>
        </p:txBody>
      </p:sp>
      <p:pic>
        <p:nvPicPr>
          <p:cNvPr id="5" name="Označba mesta vsebine 4">
            <a:extLst>
              <a:ext uri="{FF2B5EF4-FFF2-40B4-BE49-F238E27FC236}">
                <a16:creationId xmlns:a16="http://schemas.microsoft.com/office/drawing/2014/main" id="{0CA03025-BAEC-042B-9CF6-BE00024380C5}"/>
              </a:ext>
            </a:extLst>
          </p:cNvPr>
          <p:cNvPicPr>
            <a:picLocks noGrp="1" noChangeAspect="1"/>
          </p:cNvPicPr>
          <p:nvPr>
            <p:ph idx="1"/>
          </p:nvPr>
        </p:nvPicPr>
        <p:blipFill>
          <a:blip r:embed="rId2"/>
          <a:stretch>
            <a:fillRect/>
          </a:stretch>
        </p:blipFill>
        <p:spPr>
          <a:xfrm>
            <a:off x="1280160" y="1658113"/>
            <a:ext cx="10186297" cy="5189466"/>
          </a:xfrm>
        </p:spPr>
      </p:pic>
    </p:spTree>
    <p:extLst>
      <p:ext uri="{BB962C8B-B14F-4D97-AF65-F5344CB8AC3E}">
        <p14:creationId xmlns:p14="http://schemas.microsoft.com/office/powerpoint/2010/main" val="23550688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D56741A-141F-6761-10CF-15D38D3BBE90}"/>
              </a:ext>
            </a:extLst>
          </p:cNvPr>
          <p:cNvSpPr>
            <a:spLocks noGrp="1"/>
          </p:cNvSpPr>
          <p:nvPr>
            <p:ph type="title"/>
          </p:nvPr>
        </p:nvSpPr>
        <p:spPr/>
        <p:txBody>
          <a:bodyPr>
            <a:normAutofit/>
          </a:bodyPr>
          <a:lstStyle/>
          <a:p>
            <a:r>
              <a:rPr lang="sl-SI" dirty="0">
                <a:solidFill>
                  <a:srgbClr val="FF0000"/>
                </a:solidFill>
              </a:rPr>
              <a:t>Kurikulum – učni načrt za poučevanje algoritmičnega mišljenja za študente PV</a:t>
            </a:r>
          </a:p>
        </p:txBody>
      </p:sp>
      <p:pic>
        <p:nvPicPr>
          <p:cNvPr id="5" name="Označba mesta vsebine 4">
            <a:extLst>
              <a:ext uri="{FF2B5EF4-FFF2-40B4-BE49-F238E27FC236}">
                <a16:creationId xmlns:a16="http://schemas.microsoft.com/office/drawing/2014/main" id="{755D5066-6ED1-47AF-4417-D4B1C4E57C22}"/>
              </a:ext>
            </a:extLst>
          </p:cNvPr>
          <p:cNvPicPr>
            <a:picLocks noGrp="1" noChangeAspect="1"/>
          </p:cNvPicPr>
          <p:nvPr>
            <p:ph idx="1"/>
          </p:nvPr>
        </p:nvPicPr>
        <p:blipFill>
          <a:blip r:embed="rId2"/>
          <a:stretch>
            <a:fillRect/>
          </a:stretch>
        </p:blipFill>
        <p:spPr>
          <a:xfrm>
            <a:off x="7214151" y="1894115"/>
            <a:ext cx="4333840" cy="5046644"/>
          </a:xfrm>
          <a:ln>
            <a:solidFill>
              <a:schemeClr val="tx1"/>
            </a:solidFill>
          </a:ln>
        </p:spPr>
      </p:pic>
      <p:pic>
        <p:nvPicPr>
          <p:cNvPr id="7" name="Slika 6">
            <a:extLst>
              <a:ext uri="{FF2B5EF4-FFF2-40B4-BE49-F238E27FC236}">
                <a16:creationId xmlns:a16="http://schemas.microsoft.com/office/drawing/2014/main" id="{0115949A-85F3-B63F-BA67-B24F4F9A1F0B}"/>
              </a:ext>
            </a:extLst>
          </p:cNvPr>
          <p:cNvPicPr>
            <a:picLocks noChangeAspect="1"/>
          </p:cNvPicPr>
          <p:nvPr/>
        </p:nvPicPr>
        <p:blipFill>
          <a:blip r:embed="rId3"/>
          <a:stretch>
            <a:fillRect/>
          </a:stretch>
        </p:blipFill>
        <p:spPr>
          <a:xfrm>
            <a:off x="1575279" y="1987296"/>
            <a:ext cx="3771004" cy="4860282"/>
          </a:xfrm>
          <a:prstGeom prst="rect">
            <a:avLst/>
          </a:prstGeom>
          <a:ln>
            <a:solidFill>
              <a:schemeClr val="tx1"/>
            </a:solidFill>
          </a:ln>
        </p:spPr>
      </p:pic>
    </p:spTree>
    <p:extLst>
      <p:ext uri="{BB962C8B-B14F-4D97-AF65-F5344CB8AC3E}">
        <p14:creationId xmlns:p14="http://schemas.microsoft.com/office/powerpoint/2010/main" val="23473798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E5B6A78-C055-F6EB-45FE-070242EA60B1}"/>
              </a:ext>
            </a:extLst>
          </p:cNvPr>
          <p:cNvSpPr>
            <a:spLocks noGrp="1"/>
          </p:cNvSpPr>
          <p:nvPr>
            <p:ph type="title"/>
          </p:nvPr>
        </p:nvSpPr>
        <p:spPr/>
        <p:txBody>
          <a:bodyPr/>
          <a:lstStyle/>
          <a:p>
            <a:r>
              <a:rPr lang="sl-SI" dirty="0">
                <a:solidFill>
                  <a:srgbClr val="FF0000"/>
                </a:solidFill>
              </a:rPr>
              <a:t>Struktura modulov</a:t>
            </a:r>
          </a:p>
        </p:txBody>
      </p:sp>
      <p:sp>
        <p:nvSpPr>
          <p:cNvPr id="3" name="Označba mesta vsebine 2">
            <a:extLst>
              <a:ext uri="{FF2B5EF4-FFF2-40B4-BE49-F238E27FC236}">
                <a16:creationId xmlns:a16="http://schemas.microsoft.com/office/drawing/2014/main" id="{885B07C7-1031-E1E4-9D3D-8A4EA7F31052}"/>
              </a:ext>
            </a:extLst>
          </p:cNvPr>
          <p:cNvSpPr>
            <a:spLocks noGrp="1"/>
          </p:cNvSpPr>
          <p:nvPr>
            <p:ph idx="1"/>
          </p:nvPr>
        </p:nvSpPr>
        <p:spPr/>
        <p:txBody>
          <a:bodyPr>
            <a:normAutofit/>
          </a:bodyPr>
          <a:lstStyle/>
          <a:p>
            <a:r>
              <a:rPr lang="sl-SI" dirty="0"/>
              <a:t>Naslov modula</a:t>
            </a:r>
          </a:p>
          <a:p>
            <a:r>
              <a:rPr lang="sl-SI" dirty="0"/>
              <a:t>Cilji in rezultati učenja:</a:t>
            </a:r>
          </a:p>
          <a:p>
            <a:pPr marL="0" indent="0">
              <a:buNone/>
            </a:pPr>
            <a:r>
              <a:rPr lang="sl-SI" sz="2000" dirty="0"/>
              <a:t>a) Kognitivno področje</a:t>
            </a:r>
          </a:p>
          <a:p>
            <a:pPr marL="0" indent="0">
              <a:buNone/>
            </a:pPr>
            <a:r>
              <a:rPr lang="sl-SI" sz="2000" dirty="0"/>
              <a:t>b) Afektivno področje</a:t>
            </a:r>
          </a:p>
          <a:p>
            <a:pPr marL="0" indent="0">
              <a:buNone/>
            </a:pPr>
            <a:r>
              <a:rPr lang="sl-SI" sz="2000" dirty="0"/>
              <a:t>c) Psihomotorično področje</a:t>
            </a:r>
          </a:p>
          <a:p>
            <a:r>
              <a:rPr lang="sl-SI" dirty="0"/>
              <a:t>Vsebina</a:t>
            </a:r>
          </a:p>
          <a:p>
            <a:r>
              <a:rPr lang="sl-SI" dirty="0"/>
              <a:t>Proces poučevanja in učenja</a:t>
            </a:r>
          </a:p>
          <a:p>
            <a:r>
              <a:rPr lang="sl-SI" dirty="0"/>
              <a:t>Ocenjevanje</a:t>
            </a:r>
          </a:p>
          <a:p>
            <a:r>
              <a:rPr lang="sl-SI" dirty="0"/>
              <a:t>Primer učne enote (obrnjeno učenje)</a:t>
            </a:r>
          </a:p>
        </p:txBody>
      </p:sp>
    </p:spTree>
    <p:extLst>
      <p:ext uri="{BB962C8B-B14F-4D97-AF65-F5344CB8AC3E}">
        <p14:creationId xmlns:p14="http://schemas.microsoft.com/office/powerpoint/2010/main" val="27526520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a:extLst>
              <a:ext uri="{FF2B5EF4-FFF2-40B4-BE49-F238E27FC236}">
                <a16:creationId xmlns:a16="http://schemas.microsoft.com/office/drawing/2014/main" id="{5C57350F-831A-6087-082F-E8C69371D101}"/>
              </a:ext>
            </a:extLst>
          </p:cNvPr>
          <p:cNvPicPr>
            <a:picLocks noChangeAspect="1"/>
          </p:cNvPicPr>
          <p:nvPr/>
        </p:nvPicPr>
        <p:blipFill>
          <a:blip r:embed="rId2"/>
          <a:stretch>
            <a:fillRect/>
          </a:stretch>
        </p:blipFill>
        <p:spPr>
          <a:xfrm>
            <a:off x="579226" y="199645"/>
            <a:ext cx="4979964" cy="3677411"/>
          </a:xfrm>
          <a:prstGeom prst="rect">
            <a:avLst/>
          </a:prstGeom>
        </p:spPr>
      </p:pic>
      <p:pic>
        <p:nvPicPr>
          <p:cNvPr id="5" name="Slika 4">
            <a:extLst>
              <a:ext uri="{FF2B5EF4-FFF2-40B4-BE49-F238E27FC236}">
                <a16:creationId xmlns:a16="http://schemas.microsoft.com/office/drawing/2014/main" id="{BEE302DF-2483-4DE1-6CD7-2A77D127103C}"/>
              </a:ext>
            </a:extLst>
          </p:cNvPr>
          <p:cNvPicPr>
            <a:picLocks noChangeAspect="1"/>
          </p:cNvPicPr>
          <p:nvPr/>
        </p:nvPicPr>
        <p:blipFill>
          <a:blip r:embed="rId3"/>
          <a:stretch>
            <a:fillRect/>
          </a:stretch>
        </p:blipFill>
        <p:spPr>
          <a:xfrm>
            <a:off x="579226" y="4020826"/>
            <a:ext cx="3742216" cy="1752537"/>
          </a:xfrm>
          <a:prstGeom prst="rect">
            <a:avLst/>
          </a:prstGeom>
        </p:spPr>
      </p:pic>
      <p:pic>
        <p:nvPicPr>
          <p:cNvPr id="6" name="Slika 5">
            <a:extLst>
              <a:ext uri="{FF2B5EF4-FFF2-40B4-BE49-F238E27FC236}">
                <a16:creationId xmlns:a16="http://schemas.microsoft.com/office/drawing/2014/main" id="{9EDF3F81-7290-B840-07CA-4CDA0C8DBA4F}"/>
              </a:ext>
            </a:extLst>
          </p:cNvPr>
          <p:cNvPicPr>
            <a:picLocks noChangeAspect="1"/>
          </p:cNvPicPr>
          <p:nvPr/>
        </p:nvPicPr>
        <p:blipFill>
          <a:blip r:embed="rId4"/>
          <a:stretch>
            <a:fillRect/>
          </a:stretch>
        </p:blipFill>
        <p:spPr>
          <a:xfrm>
            <a:off x="5559190" y="55875"/>
            <a:ext cx="3938220" cy="3523996"/>
          </a:xfrm>
          <a:prstGeom prst="rect">
            <a:avLst/>
          </a:prstGeom>
        </p:spPr>
      </p:pic>
      <p:pic>
        <p:nvPicPr>
          <p:cNvPr id="8" name="Slika 7">
            <a:extLst>
              <a:ext uri="{FF2B5EF4-FFF2-40B4-BE49-F238E27FC236}">
                <a16:creationId xmlns:a16="http://schemas.microsoft.com/office/drawing/2014/main" id="{5CD9A554-A831-8196-BD82-F70B2F5F1C63}"/>
              </a:ext>
            </a:extLst>
          </p:cNvPr>
          <p:cNvPicPr>
            <a:picLocks noChangeAspect="1"/>
          </p:cNvPicPr>
          <p:nvPr/>
        </p:nvPicPr>
        <p:blipFill>
          <a:blip r:embed="rId5"/>
          <a:stretch>
            <a:fillRect/>
          </a:stretch>
        </p:blipFill>
        <p:spPr>
          <a:xfrm>
            <a:off x="579226" y="6101778"/>
            <a:ext cx="3348038" cy="538163"/>
          </a:xfrm>
          <a:prstGeom prst="rect">
            <a:avLst/>
          </a:prstGeom>
        </p:spPr>
      </p:pic>
      <p:pic>
        <p:nvPicPr>
          <p:cNvPr id="10" name="Slika 9">
            <a:extLst>
              <a:ext uri="{FF2B5EF4-FFF2-40B4-BE49-F238E27FC236}">
                <a16:creationId xmlns:a16="http://schemas.microsoft.com/office/drawing/2014/main" id="{45BFE6E6-E7BD-1C6D-B423-0B97B6FFC751}"/>
              </a:ext>
            </a:extLst>
          </p:cNvPr>
          <p:cNvPicPr>
            <a:picLocks noChangeAspect="1"/>
          </p:cNvPicPr>
          <p:nvPr/>
        </p:nvPicPr>
        <p:blipFill>
          <a:blip r:embed="rId6"/>
          <a:stretch>
            <a:fillRect/>
          </a:stretch>
        </p:blipFill>
        <p:spPr>
          <a:xfrm>
            <a:off x="5412486" y="4493747"/>
            <a:ext cx="2670810" cy="806694"/>
          </a:xfrm>
          <a:prstGeom prst="rect">
            <a:avLst/>
          </a:prstGeom>
        </p:spPr>
      </p:pic>
      <p:pic>
        <p:nvPicPr>
          <p:cNvPr id="12" name="Slika 11">
            <a:extLst>
              <a:ext uri="{FF2B5EF4-FFF2-40B4-BE49-F238E27FC236}">
                <a16:creationId xmlns:a16="http://schemas.microsoft.com/office/drawing/2014/main" id="{1AB1A158-3BE4-6CEA-7C28-9FEFC4E52B3F}"/>
              </a:ext>
            </a:extLst>
          </p:cNvPr>
          <p:cNvPicPr>
            <a:picLocks noChangeAspect="1"/>
          </p:cNvPicPr>
          <p:nvPr/>
        </p:nvPicPr>
        <p:blipFill>
          <a:blip r:embed="rId7"/>
          <a:stretch>
            <a:fillRect/>
          </a:stretch>
        </p:blipFill>
        <p:spPr>
          <a:xfrm>
            <a:off x="5476928" y="3579871"/>
            <a:ext cx="3060382" cy="691953"/>
          </a:xfrm>
          <a:prstGeom prst="rect">
            <a:avLst/>
          </a:prstGeom>
        </p:spPr>
      </p:pic>
      <p:pic>
        <p:nvPicPr>
          <p:cNvPr id="14" name="Slika 13">
            <a:extLst>
              <a:ext uri="{FF2B5EF4-FFF2-40B4-BE49-F238E27FC236}">
                <a16:creationId xmlns:a16="http://schemas.microsoft.com/office/drawing/2014/main" id="{B3A6C0CE-FC01-94FD-00C7-B29CA31CC412}"/>
              </a:ext>
            </a:extLst>
          </p:cNvPr>
          <p:cNvPicPr>
            <a:picLocks noChangeAspect="1"/>
          </p:cNvPicPr>
          <p:nvPr/>
        </p:nvPicPr>
        <p:blipFill>
          <a:blip r:embed="rId8"/>
          <a:stretch>
            <a:fillRect/>
          </a:stretch>
        </p:blipFill>
        <p:spPr>
          <a:xfrm>
            <a:off x="9497410" y="55875"/>
            <a:ext cx="3569018" cy="2339264"/>
          </a:xfrm>
          <a:prstGeom prst="rect">
            <a:avLst/>
          </a:prstGeom>
        </p:spPr>
      </p:pic>
      <p:pic>
        <p:nvPicPr>
          <p:cNvPr id="16" name="Slika 15">
            <a:extLst>
              <a:ext uri="{FF2B5EF4-FFF2-40B4-BE49-F238E27FC236}">
                <a16:creationId xmlns:a16="http://schemas.microsoft.com/office/drawing/2014/main" id="{4D69BFA8-AAD7-2811-0AD1-E9E206C96FCD}"/>
              </a:ext>
            </a:extLst>
          </p:cNvPr>
          <p:cNvPicPr>
            <a:picLocks noChangeAspect="1"/>
          </p:cNvPicPr>
          <p:nvPr/>
        </p:nvPicPr>
        <p:blipFill>
          <a:blip r:embed="rId9"/>
          <a:stretch>
            <a:fillRect/>
          </a:stretch>
        </p:blipFill>
        <p:spPr>
          <a:xfrm>
            <a:off x="9692796" y="2825325"/>
            <a:ext cx="2479841" cy="1948693"/>
          </a:xfrm>
          <a:prstGeom prst="rect">
            <a:avLst/>
          </a:prstGeom>
        </p:spPr>
      </p:pic>
    </p:spTree>
    <p:extLst>
      <p:ext uri="{BB962C8B-B14F-4D97-AF65-F5344CB8AC3E}">
        <p14:creationId xmlns:p14="http://schemas.microsoft.com/office/powerpoint/2010/main" val="6511595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9EF5074-9C1D-063F-1C61-A7FEF425F1B1}"/>
              </a:ext>
            </a:extLst>
          </p:cNvPr>
          <p:cNvSpPr>
            <a:spLocks noGrp="1"/>
          </p:cNvSpPr>
          <p:nvPr>
            <p:ph type="title"/>
          </p:nvPr>
        </p:nvSpPr>
        <p:spPr/>
        <p:txBody>
          <a:bodyPr/>
          <a:lstStyle/>
          <a:p>
            <a:r>
              <a:rPr lang="sl-SI" dirty="0">
                <a:solidFill>
                  <a:srgbClr val="FF0000"/>
                </a:solidFill>
              </a:rPr>
              <a:t>Modul 1  </a:t>
            </a:r>
            <a:r>
              <a:rPr lang="sl-SI" sz="2400" dirty="0">
                <a:solidFill>
                  <a:srgbClr val="FF0000"/>
                </a:solidFill>
              </a:rPr>
              <a:t>Razvijanje veščin algoritmičnega mišljenja na različnih razvojnih področjih</a:t>
            </a:r>
          </a:p>
        </p:txBody>
      </p:sp>
      <p:graphicFrame>
        <p:nvGraphicFramePr>
          <p:cNvPr id="4" name="Označba mesta vsebine 3">
            <a:extLst>
              <a:ext uri="{FF2B5EF4-FFF2-40B4-BE49-F238E27FC236}">
                <a16:creationId xmlns:a16="http://schemas.microsoft.com/office/drawing/2014/main" id="{0443F32E-3B6E-59B7-A184-8771375D7E0D}"/>
              </a:ext>
            </a:extLst>
          </p:cNvPr>
          <p:cNvGraphicFramePr>
            <a:graphicFrameLocks noGrp="1"/>
          </p:cNvGraphicFramePr>
          <p:nvPr>
            <p:ph idx="1"/>
            <p:extLst>
              <p:ext uri="{D42A27DB-BD31-4B8C-83A1-F6EECF244321}">
                <p14:modId xmlns:p14="http://schemas.microsoft.com/office/powerpoint/2010/main" val="435456597"/>
              </p:ext>
            </p:extLst>
          </p:nvPr>
        </p:nvGraphicFramePr>
        <p:xfrm>
          <a:off x="884238" y="1925638"/>
          <a:ext cx="11090275" cy="45894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328580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80" name="Google Shape;80;p2"/>
          <p:cNvPicPr preferRelativeResize="0"/>
          <p:nvPr/>
        </p:nvPicPr>
        <p:blipFill rotWithShape="1">
          <a:blip r:embed="rId3">
            <a:alphaModFix/>
          </a:blip>
          <a:srcRect t="48008"/>
          <a:stretch/>
        </p:blipFill>
        <p:spPr>
          <a:xfrm>
            <a:off x="352" y="3816424"/>
            <a:ext cx="12858044" cy="3760341"/>
          </a:xfrm>
          <a:prstGeom prst="rect">
            <a:avLst/>
          </a:prstGeom>
          <a:noFill/>
          <a:ln>
            <a:noFill/>
          </a:ln>
        </p:spPr>
      </p:pic>
      <p:sp>
        <p:nvSpPr>
          <p:cNvPr id="81" name="Google Shape;81;p2"/>
          <p:cNvSpPr txBox="1"/>
          <p:nvPr/>
        </p:nvSpPr>
        <p:spPr>
          <a:xfrm>
            <a:off x="675752" y="1727996"/>
            <a:ext cx="4221873" cy="175278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sl-SI" sz="5695" dirty="0">
                <a:solidFill>
                  <a:srgbClr val="FF0000"/>
                </a:solidFill>
              </a:rPr>
              <a:t>Vsebina</a:t>
            </a:r>
            <a:endParaRPr sz="5695" dirty="0">
              <a:solidFill>
                <a:srgbClr val="FF0000"/>
              </a:solidFill>
              <a:latin typeface="Arial"/>
              <a:ea typeface="Arial"/>
              <a:cs typeface="Arial"/>
              <a:sym typeface="Arial"/>
            </a:endParaRPr>
          </a:p>
          <a:p>
            <a:pPr marL="0" marR="0" lvl="0" indent="0" algn="l" rtl="0">
              <a:spcBef>
                <a:spcPts val="0"/>
              </a:spcBef>
              <a:spcAft>
                <a:spcPts val="0"/>
              </a:spcAft>
              <a:buNone/>
            </a:pPr>
            <a:endParaRPr sz="5695" dirty="0">
              <a:solidFill>
                <a:srgbClr val="FF0000"/>
              </a:solidFill>
              <a:latin typeface="Arial"/>
              <a:ea typeface="Arial"/>
              <a:cs typeface="Arial"/>
              <a:sym typeface="Arial"/>
            </a:endParaRPr>
          </a:p>
        </p:txBody>
      </p:sp>
      <p:grpSp>
        <p:nvGrpSpPr>
          <p:cNvPr id="82" name="Google Shape;82;p2"/>
          <p:cNvGrpSpPr/>
          <p:nvPr/>
        </p:nvGrpSpPr>
        <p:grpSpPr>
          <a:xfrm>
            <a:off x="5013661" y="859134"/>
            <a:ext cx="806929" cy="734458"/>
            <a:chOff x="3529981" y="507683"/>
            <a:chExt cx="598350" cy="598350"/>
          </a:xfrm>
        </p:grpSpPr>
        <p:sp>
          <p:nvSpPr>
            <p:cNvPr id="83" name="Google Shape;83;p2"/>
            <p:cNvSpPr/>
            <p:nvPr/>
          </p:nvSpPr>
          <p:spPr>
            <a:xfrm>
              <a:off x="3529981" y="507683"/>
              <a:ext cx="598350" cy="598350"/>
            </a:xfrm>
            <a:prstGeom prst="ellipse">
              <a:avLst/>
            </a:prstGeom>
            <a:gradFill>
              <a:gsLst>
                <a:gs pos="0">
                  <a:srgbClr val="FEFEFE"/>
                </a:gs>
                <a:gs pos="70000">
                  <a:srgbClr val="FAFAFA"/>
                </a:gs>
                <a:gs pos="100000">
                  <a:srgbClr val="FAFAFA"/>
                </a:gs>
              </a:gsLst>
              <a:lin ang="8100000" scaled="0"/>
            </a:gradFill>
            <a:ln w="25400" cap="flat" cmpd="sng">
              <a:solidFill>
                <a:schemeClr val="lt1"/>
              </a:solidFill>
              <a:prstDash val="solid"/>
              <a:miter lim="800000"/>
              <a:headEnd type="none" w="sm" len="sm"/>
              <a:tailEnd type="none" w="sm" len="sm"/>
            </a:ln>
            <a:effectLst>
              <a:outerShdw blurRad="254000" dist="190500" dir="8100000" algn="tr"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250">
                <a:solidFill>
                  <a:schemeClr val="accent1"/>
                </a:solidFill>
                <a:latin typeface="Arial"/>
                <a:ea typeface="Arial"/>
                <a:cs typeface="Arial"/>
                <a:sym typeface="Arial"/>
              </a:endParaRPr>
            </a:p>
          </p:txBody>
        </p:sp>
        <p:sp>
          <p:nvSpPr>
            <p:cNvPr id="84" name="Google Shape;84;p2"/>
            <p:cNvSpPr txBox="1"/>
            <p:nvPr/>
          </p:nvSpPr>
          <p:spPr>
            <a:xfrm>
              <a:off x="3614937" y="581193"/>
              <a:ext cx="453114" cy="451332"/>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3000" dirty="0">
                  <a:solidFill>
                    <a:srgbClr val="FF0000"/>
                  </a:solidFill>
                  <a:latin typeface="Arial"/>
                  <a:ea typeface="Arial"/>
                  <a:cs typeface="Arial"/>
                  <a:sym typeface="Arial"/>
                </a:rPr>
                <a:t>01</a:t>
              </a:r>
              <a:endParaRPr sz="3000" dirty="0">
                <a:solidFill>
                  <a:srgbClr val="FF0000"/>
                </a:solidFill>
                <a:latin typeface="Arial"/>
                <a:ea typeface="Arial"/>
                <a:cs typeface="Arial"/>
                <a:sym typeface="Arial"/>
              </a:endParaRPr>
            </a:p>
          </p:txBody>
        </p:sp>
      </p:grpSp>
      <p:sp>
        <p:nvSpPr>
          <p:cNvPr id="86" name="Google Shape;86;p2"/>
          <p:cNvSpPr/>
          <p:nvPr/>
        </p:nvSpPr>
        <p:spPr>
          <a:xfrm>
            <a:off x="6328706" y="1027789"/>
            <a:ext cx="5757278"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l-SI" sz="2400" dirty="0">
                <a:solidFill>
                  <a:srgbClr val="FF0000"/>
                </a:solidFill>
                <a:latin typeface="Microsoft Yahei"/>
                <a:ea typeface="Microsoft Yahei"/>
                <a:cs typeface="Microsoft Yahei"/>
                <a:sym typeface="Microsoft Yahei"/>
              </a:rPr>
              <a:t>KAJ JE ALGORITEM?</a:t>
            </a:r>
            <a:endParaRPr sz="1200" b="1" dirty="0">
              <a:solidFill>
                <a:srgbClr val="FF0000"/>
              </a:solidFill>
              <a:latin typeface="Microsoft Yahei"/>
              <a:ea typeface="Microsoft Yahei"/>
              <a:cs typeface="Microsoft Yahei"/>
              <a:sym typeface="Microsoft Yahei"/>
            </a:endParaRPr>
          </a:p>
        </p:txBody>
      </p:sp>
      <p:sp>
        <p:nvSpPr>
          <p:cNvPr id="87" name="Google Shape;87;p2"/>
          <p:cNvSpPr/>
          <p:nvPr/>
        </p:nvSpPr>
        <p:spPr>
          <a:xfrm>
            <a:off x="6328706" y="1795238"/>
            <a:ext cx="4070127"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l-SI" sz="2400" dirty="0">
                <a:solidFill>
                  <a:srgbClr val="FF0000"/>
                </a:solidFill>
                <a:latin typeface="Microsoft Yahei"/>
                <a:ea typeface="Microsoft Yahei"/>
                <a:cs typeface="Microsoft Yahei"/>
                <a:sym typeface="Microsoft Yahei"/>
              </a:rPr>
              <a:t>KAJ JE ALGORITMIČNO MIŠLJENJE? </a:t>
            </a:r>
            <a:endParaRPr sz="1200" b="1" dirty="0">
              <a:solidFill>
                <a:srgbClr val="FF0000"/>
              </a:solidFill>
              <a:latin typeface="Microsoft Yahei"/>
              <a:ea typeface="Microsoft Yahei"/>
              <a:cs typeface="Microsoft Yahei"/>
              <a:sym typeface="Microsoft Yahei"/>
            </a:endParaRPr>
          </a:p>
        </p:txBody>
      </p:sp>
      <p:grpSp>
        <p:nvGrpSpPr>
          <p:cNvPr id="88" name="Google Shape;88;p2"/>
          <p:cNvGrpSpPr/>
          <p:nvPr/>
        </p:nvGrpSpPr>
        <p:grpSpPr>
          <a:xfrm>
            <a:off x="4988735" y="1795238"/>
            <a:ext cx="806929" cy="737226"/>
            <a:chOff x="3529981" y="507683"/>
            <a:chExt cx="598350" cy="598350"/>
          </a:xfrm>
        </p:grpSpPr>
        <p:sp>
          <p:nvSpPr>
            <p:cNvPr id="89" name="Google Shape;89;p2"/>
            <p:cNvSpPr/>
            <p:nvPr/>
          </p:nvSpPr>
          <p:spPr>
            <a:xfrm>
              <a:off x="3529981" y="507683"/>
              <a:ext cx="598350" cy="598350"/>
            </a:xfrm>
            <a:prstGeom prst="ellipse">
              <a:avLst/>
            </a:prstGeom>
            <a:gradFill>
              <a:gsLst>
                <a:gs pos="0">
                  <a:srgbClr val="FEFEFE"/>
                </a:gs>
                <a:gs pos="70000">
                  <a:srgbClr val="FAFAFA"/>
                </a:gs>
                <a:gs pos="100000">
                  <a:srgbClr val="FAFAFA"/>
                </a:gs>
              </a:gsLst>
              <a:lin ang="8100000" scaled="0"/>
            </a:gradFill>
            <a:ln w="25400" cap="flat" cmpd="sng">
              <a:solidFill>
                <a:schemeClr val="lt1"/>
              </a:solidFill>
              <a:prstDash val="solid"/>
              <a:miter lim="800000"/>
              <a:headEnd type="none" w="sm" len="sm"/>
              <a:tailEnd type="none" w="sm" len="sm"/>
            </a:ln>
            <a:effectLst>
              <a:outerShdw blurRad="254000" dist="190500" dir="8100000" algn="tr"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250">
                <a:solidFill>
                  <a:schemeClr val="accent1"/>
                </a:solidFill>
                <a:latin typeface="Arial"/>
                <a:ea typeface="Arial"/>
                <a:cs typeface="Arial"/>
                <a:sym typeface="Arial"/>
              </a:endParaRPr>
            </a:p>
          </p:txBody>
        </p:sp>
        <p:sp>
          <p:nvSpPr>
            <p:cNvPr id="90" name="Google Shape;90;p2"/>
            <p:cNvSpPr txBox="1"/>
            <p:nvPr/>
          </p:nvSpPr>
          <p:spPr>
            <a:xfrm>
              <a:off x="3575277" y="585305"/>
              <a:ext cx="530353" cy="449638"/>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3000">
                  <a:solidFill>
                    <a:srgbClr val="FF0000"/>
                  </a:solidFill>
                  <a:latin typeface="Arial"/>
                  <a:ea typeface="Arial"/>
                  <a:cs typeface="Arial"/>
                  <a:sym typeface="Arial"/>
                </a:rPr>
                <a:t>02</a:t>
              </a:r>
              <a:endParaRPr sz="3000">
                <a:solidFill>
                  <a:srgbClr val="FF0000"/>
                </a:solidFill>
                <a:latin typeface="Arial"/>
                <a:ea typeface="Arial"/>
                <a:cs typeface="Arial"/>
                <a:sym typeface="Arial"/>
              </a:endParaRPr>
            </a:p>
          </p:txBody>
        </p:sp>
      </p:grpSp>
      <p:grpSp>
        <p:nvGrpSpPr>
          <p:cNvPr id="94" name="Google Shape;94;p2"/>
          <p:cNvGrpSpPr/>
          <p:nvPr/>
        </p:nvGrpSpPr>
        <p:grpSpPr>
          <a:xfrm>
            <a:off x="4956494" y="2731342"/>
            <a:ext cx="806929" cy="734458"/>
            <a:chOff x="3529981" y="507683"/>
            <a:chExt cx="598350" cy="598350"/>
          </a:xfrm>
        </p:grpSpPr>
        <p:sp>
          <p:nvSpPr>
            <p:cNvPr id="95" name="Google Shape;95;p2"/>
            <p:cNvSpPr/>
            <p:nvPr/>
          </p:nvSpPr>
          <p:spPr>
            <a:xfrm>
              <a:off x="3529981" y="507683"/>
              <a:ext cx="598350" cy="598350"/>
            </a:xfrm>
            <a:prstGeom prst="ellipse">
              <a:avLst/>
            </a:prstGeom>
            <a:gradFill>
              <a:gsLst>
                <a:gs pos="0">
                  <a:srgbClr val="FEFEFE"/>
                </a:gs>
                <a:gs pos="70000">
                  <a:srgbClr val="FAFAFA"/>
                </a:gs>
                <a:gs pos="100000">
                  <a:srgbClr val="FAFAFA"/>
                </a:gs>
              </a:gsLst>
              <a:lin ang="8100000" scaled="0"/>
            </a:gradFill>
            <a:ln w="25400" cap="flat" cmpd="sng">
              <a:solidFill>
                <a:schemeClr val="lt1"/>
              </a:solidFill>
              <a:prstDash val="solid"/>
              <a:miter lim="800000"/>
              <a:headEnd type="none" w="sm" len="sm"/>
              <a:tailEnd type="none" w="sm" len="sm"/>
            </a:ln>
            <a:effectLst>
              <a:outerShdw blurRad="254000" dist="190500" dir="8100000" algn="tr"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3000">
                <a:solidFill>
                  <a:schemeClr val="accent1"/>
                </a:solidFill>
                <a:latin typeface="Arial"/>
                <a:ea typeface="Arial"/>
                <a:cs typeface="Arial"/>
                <a:sym typeface="Arial"/>
              </a:endParaRPr>
            </a:p>
          </p:txBody>
        </p:sp>
        <p:sp>
          <p:nvSpPr>
            <p:cNvPr id="96" name="Google Shape;96;p2"/>
            <p:cNvSpPr txBox="1"/>
            <p:nvPr/>
          </p:nvSpPr>
          <p:spPr>
            <a:xfrm>
              <a:off x="3617138" y="605466"/>
              <a:ext cx="453114" cy="451332"/>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3000" dirty="0">
                  <a:solidFill>
                    <a:srgbClr val="FF0000"/>
                  </a:solidFill>
                  <a:latin typeface="Arial"/>
                  <a:ea typeface="Arial"/>
                  <a:cs typeface="Arial"/>
                  <a:sym typeface="Arial"/>
                </a:rPr>
                <a:t>03</a:t>
              </a:r>
              <a:endParaRPr sz="3000" dirty="0">
                <a:solidFill>
                  <a:srgbClr val="FF0000"/>
                </a:solidFill>
                <a:latin typeface="Arial"/>
                <a:ea typeface="Arial"/>
                <a:cs typeface="Arial"/>
                <a:sym typeface="Arial"/>
              </a:endParaRPr>
            </a:p>
          </p:txBody>
        </p:sp>
      </p:grpSp>
      <p:sp>
        <p:nvSpPr>
          <p:cNvPr id="100" name="Google Shape;100;p2"/>
          <p:cNvSpPr/>
          <p:nvPr/>
        </p:nvSpPr>
        <p:spPr>
          <a:xfrm>
            <a:off x="6286966" y="2928869"/>
            <a:ext cx="5896032"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l-SI" sz="2400" dirty="0">
                <a:solidFill>
                  <a:srgbClr val="FF0000"/>
                </a:solidFill>
                <a:latin typeface="Microsoft Yahei"/>
                <a:ea typeface="Microsoft Yahei"/>
                <a:cs typeface="Microsoft Yahei"/>
                <a:sym typeface="Microsoft Yahei"/>
              </a:rPr>
              <a:t>O PROJEKTU – IZKUŠNJE S ŠTUDENTI</a:t>
            </a:r>
            <a:endParaRPr sz="1200" b="1" dirty="0">
              <a:solidFill>
                <a:srgbClr val="FF0000"/>
              </a:solidFill>
              <a:latin typeface="Microsoft Yahei"/>
              <a:ea typeface="Microsoft Yahei"/>
              <a:cs typeface="Microsoft Yahei"/>
              <a:sym typeface="Microsoft Yahei"/>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1000"/>
                                        <p:tgtEl>
                                          <p:spTgt spid="80"/>
                                        </p:tgtEl>
                                      </p:cBhvr>
                                    </p:animEffect>
                                  </p:childTnLst>
                                </p:cTn>
                              </p:par>
                              <p:par>
                                <p:cTn id="8" presetID="10" presetClass="entr" presetSubtype="0" fill="hold"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fade">
                                      <p:cBhvr>
                                        <p:cTn id="10" dur="500"/>
                                        <p:tgtEl>
                                          <p:spTgt spid="81"/>
                                        </p:tgtEl>
                                      </p:cBhvr>
                                    </p:animEffect>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82"/>
                                        </p:tgtEl>
                                        <p:attrNameLst>
                                          <p:attrName>style.visibility</p:attrName>
                                        </p:attrNameLst>
                                      </p:cBhvr>
                                      <p:to>
                                        <p:strVal val="visible"/>
                                      </p:to>
                                    </p:set>
                                    <p:anim calcmode="lin" valueType="num">
                                      <p:cBhvr additive="base">
                                        <p:cTn id="14" dur="1250"/>
                                        <p:tgtEl>
                                          <p:spTgt spid="82"/>
                                        </p:tgtEl>
                                        <p:attrNameLst>
                                          <p:attrName>ppt_x</p:attrName>
                                        </p:attrNameLst>
                                      </p:cBhvr>
                                      <p:tavLst>
                                        <p:tav tm="0">
                                          <p:val>
                                            <p:strVal val="#ppt_x-1"/>
                                          </p:val>
                                        </p:tav>
                                        <p:tav tm="100000">
                                          <p:val>
                                            <p:strVal val="#ppt_x"/>
                                          </p:val>
                                        </p:tav>
                                      </p:tavLst>
                                    </p:anim>
                                  </p:childTnLst>
                                </p:cTn>
                              </p:par>
                            </p:childTnLst>
                          </p:cTn>
                        </p:par>
                        <p:par>
                          <p:cTn id="15" fill="hold">
                            <p:stCondLst>
                              <p:cond delay="2250"/>
                            </p:stCondLst>
                            <p:childTnLst>
                              <p:par>
                                <p:cTn id="16" presetID="2" presetClass="entr" presetSubtype="8" fill="hold" nodeType="afterEffect">
                                  <p:stCondLst>
                                    <p:cond delay="0"/>
                                  </p:stCondLst>
                                  <p:childTnLst>
                                    <p:set>
                                      <p:cBhvr>
                                        <p:cTn id="17" dur="1" fill="hold">
                                          <p:stCondLst>
                                            <p:cond delay="0"/>
                                          </p:stCondLst>
                                        </p:cTn>
                                        <p:tgtEl>
                                          <p:spTgt spid="88"/>
                                        </p:tgtEl>
                                        <p:attrNameLst>
                                          <p:attrName>style.visibility</p:attrName>
                                        </p:attrNameLst>
                                      </p:cBhvr>
                                      <p:to>
                                        <p:strVal val="visible"/>
                                      </p:to>
                                    </p:set>
                                    <p:anim calcmode="lin" valueType="num">
                                      <p:cBhvr additive="base">
                                        <p:cTn id="18" dur="1250"/>
                                        <p:tgtEl>
                                          <p:spTgt spid="88"/>
                                        </p:tgtEl>
                                        <p:attrNameLst>
                                          <p:attrName>ppt_x</p:attrName>
                                        </p:attrNameLst>
                                      </p:cBhvr>
                                      <p:tavLst>
                                        <p:tav tm="0">
                                          <p:val>
                                            <p:strVal val="#ppt_x-1"/>
                                          </p:val>
                                        </p:tav>
                                        <p:tav tm="100000">
                                          <p:val>
                                            <p:strVal val="#ppt_x"/>
                                          </p:val>
                                        </p:tav>
                                      </p:tavLst>
                                    </p:anim>
                                  </p:childTnLst>
                                </p:cTn>
                              </p:par>
                            </p:childTnLst>
                          </p:cTn>
                        </p:par>
                        <p:par>
                          <p:cTn id="19" fill="hold">
                            <p:stCondLst>
                              <p:cond delay="3500"/>
                            </p:stCondLst>
                            <p:childTnLst>
                              <p:par>
                                <p:cTn id="20" presetID="10" presetClass="entr" presetSubtype="0" fill="hold" nodeType="afterEffect">
                                  <p:stCondLst>
                                    <p:cond delay="0"/>
                                  </p:stCondLst>
                                  <p:childTnLst>
                                    <p:set>
                                      <p:cBhvr>
                                        <p:cTn id="21" dur="1" fill="hold">
                                          <p:stCondLst>
                                            <p:cond delay="0"/>
                                          </p:stCondLst>
                                        </p:cTn>
                                        <p:tgtEl>
                                          <p:spTgt spid="86"/>
                                        </p:tgtEl>
                                        <p:attrNameLst>
                                          <p:attrName>style.visibility</p:attrName>
                                        </p:attrNameLst>
                                      </p:cBhvr>
                                      <p:to>
                                        <p:strVal val="visible"/>
                                      </p:to>
                                    </p:set>
                                    <p:animEffect transition="in" filter="fade">
                                      <p:cBhvr>
                                        <p:cTn id="22" dur="750"/>
                                        <p:tgtEl>
                                          <p:spTgt spid="86"/>
                                        </p:tgtEl>
                                      </p:cBhvr>
                                    </p:animEffect>
                                  </p:childTnLst>
                                </p:cTn>
                              </p:par>
                            </p:childTnLst>
                          </p:cTn>
                        </p:par>
                        <p:par>
                          <p:cTn id="23" fill="hold">
                            <p:stCondLst>
                              <p:cond delay="4250"/>
                            </p:stCondLst>
                            <p:childTnLst>
                              <p:par>
                                <p:cTn id="24" presetID="2" presetClass="entr" presetSubtype="8" fill="hold" nodeType="afterEffect">
                                  <p:stCondLst>
                                    <p:cond delay="0"/>
                                  </p:stCondLst>
                                  <p:childTnLst>
                                    <p:set>
                                      <p:cBhvr>
                                        <p:cTn id="25" dur="1" fill="hold">
                                          <p:stCondLst>
                                            <p:cond delay="0"/>
                                          </p:stCondLst>
                                        </p:cTn>
                                        <p:tgtEl>
                                          <p:spTgt spid="94"/>
                                        </p:tgtEl>
                                        <p:attrNameLst>
                                          <p:attrName>style.visibility</p:attrName>
                                        </p:attrNameLst>
                                      </p:cBhvr>
                                      <p:to>
                                        <p:strVal val="visible"/>
                                      </p:to>
                                    </p:set>
                                    <p:anim calcmode="lin" valueType="num">
                                      <p:cBhvr additive="base">
                                        <p:cTn id="26" dur="1250"/>
                                        <p:tgtEl>
                                          <p:spTgt spid="94"/>
                                        </p:tgtEl>
                                        <p:attrNameLst>
                                          <p:attrName>ppt_x</p:attrName>
                                        </p:attrNameLst>
                                      </p:cBhvr>
                                      <p:tavLst>
                                        <p:tav tm="0">
                                          <p:val>
                                            <p:strVal val="#ppt_x-1"/>
                                          </p:val>
                                        </p:tav>
                                        <p:tav tm="100000">
                                          <p:val>
                                            <p:strVal val="#ppt_x"/>
                                          </p:val>
                                        </p:tav>
                                      </p:tavLst>
                                    </p:anim>
                                  </p:childTnLst>
                                </p:cTn>
                              </p:par>
                            </p:childTnLst>
                          </p:cTn>
                        </p:par>
                        <p:par>
                          <p:cTn id="27" fill="hold">
                            <p:stCondLst>
                              <p:cond delay="5500"/>
                            </p:stCondLst>
                            <p:childTnLst>
                              <p:par>
                                <p:cTn id="28" presetID="10" presetClass="entr" presetSubtype="0" fill="hold" nodeType="afterEffect">
                                  <p:stCondLst>
                                    <p:cond delay="0"/>
                                  </p:stCondLst>
                                  <p:childTnLst>
                                    <p:set>
                                      <p:cBhvr>
                                        <p:cTn id="29" dur="1" fill="hold">
                                          <p:stCondLst>
                                            <p:cond delay="0"/>
                                          </p:stCondLst>
                                        </p:cTn>
                                        <p:tgtEl>
                                          <p:spTgt spid="87"/>
                                        </p:tgtEl>
                                        <p:attrNameLst>
                                          <p:attrName>style.visibility</p:attrName>
                                        </p:attrNameLst>
                                      </p:cBhvr>
                                      <p:to>
                                        <p:strVal val="visible"/>
                                      </p:to>
                                    </p:set>
                                    <p:animEffect transition="in" filter="fade">
                                      <p:cBhvr>
                                        <p:cTn id="30" dur="750"/>
                                        <p:tgtEl>
                                          <p:spTgt spid="87"/>
                                        </p:tgtEl>
                                      </p:cBhvr>
                                    </p:animEffect>
                                  </p:childTnLst>
                                </p:cTn>
                              </p:par>
                            </p:childTnLst>
                          </p:cTn>
                        </p:par>
                        <p:par>
                          <p:cTn id="31" fill="hold">
                            <p:stCondLst>
                              <p:cond delay="6250"/>
                            </p:stCondLst>
                            <p:childTnLst>
                              <p:par>
                                <p:cTn id="32" presetID="10" presetClass="entr" presetSubtype="0" fill="hold" nodeType="afterEffect">
                                  <p:stCondLst>
                                    <p:cond delay="0"/>
                                  </p:stCondLst>
                                  <p:childTnLst>
                                    <p:set>
                                      <p:cBhvr>
                                        <p:cTn id="33" dur="1" fill="hold">
                                          <p:stCondLst>
                                            <p:cond delay="0"/>
                                          </p:stCondLst>
                                        </p:cTn>
                                        <p:tgtEl>
                                          <p:spTgt spid="100"/>
                                        </p:tgtEl>
                                        <p:attrNameLst>
                                          <p:attrName>style.visibility</p:attrName>
                                        </p:attrNameLst>
                                      </p:cBhvr>
                                      <p:to>
                                        <p:strVal val="visible"/>
                                      </p:to>
                                    </p:set>
                                    <p:animEffect transition="in" filter="fade">
                                      <p:cBhvr>
                                        <p:cTn id="34" dur="75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9EF5074-9C1D-063F-1C61-A7FEF425F1B1}"/>
              </a:ext>
            </a:extLst>
          </p:cNvPr>
          <p:cNvSpPr>
            <a:spLocks noGrp="1"/>
          </p:cNvSpPr>
          <p:nvPr>
            <p:ph type="title"/>
          </p:nvPr>
        </p:nvSpPr>
        <p:spPr/>
        <p:txBody>
          <a:bodyPr/>
          <a:lstStyle/>
          <a:p>
            <a:r>
              <a:rPr lang="sl-SI" dirty="0">
                <a:solidFill>
                  <a:srgbClr val="FF0000"/>
                </a:solidFill>
              </a:rPr>
              <a:t>Modul 2 </a:t>
            </a:r>
            <a:r>
              <a:rPr kumimoji="0" lang="sl-SI" sz="2400" b="0" i="0" u="none" strike="noStrike" kern="1200" cap="none" spc="0" normalizeH="0" baseline="0" noProof="0" dirty="0">
                <a:ln>
                  <a:noFill/>
                </a:ln>
                <a:solidFill>
                  <a:srgbClr val="FF0000"/>
                </a:solidFill>
                <a:effectLst/>
                <a:uLnTx/>
                <a:uFillTx/>
                <a:latin typeface="Calibri Light" panose="020F0302020204030204"/>
                <a:ea typeface="+mj-ea"/>
                <a:cs typeface="+mj-cs"/>
              </a:rPr>
              <a:t>Razvijanje veščin algoritmičnega mišljenja na različnih razvojnih področjih</a:t>
            </a:r>
            <a:endParaRPr lang="sl-SI" dirty="0">
              <a:solidFill>
                <a:srgbClr val="FF0000"/>
              </a:solidFill>
            </a:endParaRPr>
          </a:p>
        </p:txBody>
      </p:sp>
      <p:graphicFrame>
        <p:nvGraphicFramePr>
          <p:cNvPr id="4" name="Označba mesta vsebine 3">
            <a:extLst>
              <a:ext uri="{FF2B5EF4-FFF2-40B4-BE49-F238E27FC236}">
                <a16:creationId xmlns:a16="http://schemas.microsoft.com/office/drawing/2014/main" id="{0443F32E-3B6E-59B7-A184-8771375D7E0D}"/>
              </a:ext>
            </a:extLst>
          </p:cNvPr>
          <p:cNvGraphicFramePr>
            <a:graphicFrameLocks noGrp="1"/>
          </p:cNvGraphicFramePr>
          <p:nvPr>
            <p:ph idx="1"/>
            <p:extLst>
              <p:ext uri="{D42A27DB-BD31-4B8C-83A1-F6EECF244321}">
                <p14:modId xmlns:p14="http://schemas.microsoft.com/office/powerpoint/2010/main" val="378416646"/>
              </p:ext>
            </p:extLst>
          </p:nvPr>
        </p:nvGraphicFramePr>
        <p:xfrm>
          <a:off x="884238" y="1925638"/>
          <a:ext cx="11090275" cy="45894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186076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9EF5074-9C1D-063F-1C61-A7FEF425F1B1}"/>
              </a:ext>
            </a:extLst>
          </p:cNvPr>
          <p:cNvSpPr>
            <a:spLocks noGrp="1"/>
          </p:cNvSpPr>
          <p:nvPr>
            <p:ph type="title"/>
          </p:nvPr>
        </p:nvSpPr>
        <p:spPr/>
        <p:txBody>
          <a:bodyPr/>
          <a:lstStyle/>
          <a:p>
            <a:r>
              <a:rPr lang="sl-SI" dirty="0">
                <a:solidFill>
                  <a:srgbClr val="FF0000"/>
                </a:solidFill>
              </a:rPr>
              <a:t>Modul 3 </a:t>
            </a:r>
            <a:r>
              <a:rPr kumimoji="0" lang="sl-SI" sz="2400" b="0" i="0" u="none" strike="noStrike" kern="1200" cap="none" spc="0" normalizeH="0" baseline="0" noProof="0" dirty="0">
                <a:ln>
                  <a:noFill/>
                </a:ln>
                <a:solidFill>
                  <a:srgbClr val="FF0000"/>
                </a:solidFill>
                <a:effectLst/>
                <a:uLnTx/>
                <a:uFillTx/>
                <a:latin typeface="Calibri Light" panose="020F0302020204030204"/>
                <a:ea typeface="+mj-ea"/>
                <a:cs typeface="+mj-cs"/>
              </a:rPr>
              <a:t>Razvijanje veščin algoritmičnega mišljenja na različnih razvojnih področjih</a:t>
            </a:r>
            <a:endParaRPr lang="sl-SI" dirty="0">
              <a:solidFill>
                <a:srgbClr val="FF0000"/>
              </a:solidFill>
            </a:endParaRPr>
          </a:p>
        </p:txBody>
      </p:sp>
      <p:graphicFrame>
        <p:nvGraphicFramePr>
          <p:cNvPr id="4" name="Označba mesta vsebine 3">
            <a:extLst>
              <a:ext uri="{FF2B5EF4-FFF2-40B4-BE49-F238E27FC236}">
                <a16:creationId xmlns:a16="http://schemas.microsoft.com/office/drawing/2014/main" id="{0443F32E-3B6E-59B7-A184-8771375D7E0D}"/>
              </a:ext>
            </a:extLst>
          </p:cNvPr>
          <p:cNvGraphicFramePr>
            <a:graphicFrameLocks noGrp="1"/>
          </p:cNvGraphicFramePr>
          <p:nvPr>
            <p:ph idx="1"/>
            <p:extLst>
              <p:ext uri="{D42A27DB-BD31-4B8C-83A1-F6EECF244321}">
                <p14:modId xmlns:p14="http://schemas.microsoft.com/office/powerpoint/2010/main" val="2195994897"/>
              </p:ext>
            </p:extLst>
          </p:nvPr>
        </p:nvGraphicFramePr>
        <p:xfrm>
          <a:off x="884238" y="1925638"/>
          <a:ext cx="11090275" cy="45894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725216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9EF5074-9C1D-063F-1C61-A7FEF425F1B1}"/>
              </a:ext>
            </a:extLst>
          </p:cNvPr>
          <p:cNvSpPr>
            <a:spLocks noGrp="1"/>
          </p:cNvSpPr>
          <p:nvPr>
            <p:ph type="title"/>
          </p:nvPr>
        </p:nvSpPr>
        <p:spPr/>
        <p:txBody>
          <a:bodyPr/>
          <a:lstStyle/>
          <a:p>
            <a:r>
              <a:rPr lang="sl-SI" dirty="0">
                <a:solidFill>
                  <a:srgbClr val="FF0000"/>
                </a:solidFill>
              </a:rPr>
              <a:t>Modul 4 </a:t>
            </a:r>
            <a:r>
              <a:rPr kumimoji="0" lang="sl-SI" sz="2400" b="0" i="0" u="none" strike="noStrike" kern="1200" cap="none" spc="0" normalizeH="0" baseline="0" noProof="0" dirty="0">
                <a:ln>
                  <a:noFill/>
                </a:ln>
                <a:solidFill>
                  <a:srgbClr val="FF0000"/>
                </a:solidFill>
                <a:effectLst/>
                <a:uLnTx/>
                <a:uFillTx/>
                <a:latin typeface="Calibri Light" panose="020F0302020204030204"/>
                <a:ea typeface="+mj-ea"/>
                <a:cs typeface="+mj-cs"/>
              </a:rPr>
              <a:t>Razvijanje veščin algoritmičnega mišljenja na različnih razvojnih področjih</a:t>
            </a:r>
            <a:endParaRPr lang="sl-SI" dirty="0">
              <a:solidFill>
                <a:srgbClr val="FF0000"/>
              </a:solidFill>
            </a:endParaRPr>
          </a:p>
        </p:txBody>
      </p:sp>
      <p:graphicFrame>
        <p:nvGraphicFramePr>
          <p:cNvPr id="4" name="Označba mesta vsebine 3">
            <a:extLst>
              <a:ext uri="{FF2B5EF4-FFF2-40B4-BE49-F238E27FC236}">
                <a16:creationId xmlns:a16="http://schemas.microsoft.com/office/drawing/2014/main" id="{0443F32E-3B6E-59B7-A184-8771375D7E0D}"/>
              </a:ext>
            </a:extLst>
          </p:cNvPr>
          <p:cNvGraphicFramePr>
            <a:graphicFrameLocks noGrp="1"/>
          </p:cNvGraphicFramePr>
          <p:nvPr>
            <p:ph idx="1"/>
            <p:extLst>
              <p:ext uri="{D42A27DB-BD31-4B8C-83A1-F6EECF244321}">
                <p14:modId xmlns:p14="http://schemas.microsoft.com/office/powerpoint/2010/main" val="3111232908"/>
              </p:ext>
            </p:extLst>
          </p:nvPr>
        </p:nvGraphicFramePr>
        <p:xfrm>
          <a:off x="884238" y="1925638"/>
          <a:ext cx="11090275" cy="45894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041844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9EF5074-9C1D-063F-1C61-A7FEF425F1B1}"/>
              </a:ext>
            </a:extLst>
          </p:cNvPr>
          <p:cNvSpPr>
            <a:spLocks noGrp="1"/>
          </p:cNvSpPr>
          <p:nvPr>
            <p:ph type="title"/>
          </p:nvPr>
        </p:nvSpPr>
        <p:spPr/>
        <p:txBody>
          <a:bodyPr/>
          <a:lstStyle/>
          <a:p>
            <a:r>
              <a:rPr lang="sl-SI" dirty="0">
                <a:solidFill>
                  <a:srgbClr val="FF0000"/>
                </a:solidFill>
              </a:rPr>
              <a:t>Modul 5 </a:t>
            </a:r>
            <a:r>
              <a:rPr kumimoji="0" lang="sl-SI" sz="2400" b="0" i="0" u="none" strike="noStrike" kern="1200" cap="none" spc="0" normalizeH="0" baseline="0" noProof="0" dirty="0">
                <a:ln>
                  <a:noFill/>
                </a:ln>
                <a:solidFill>
                  <a:srgbClr val="FF0000"/>
                </a:solidFill>
                <a:effectLst/>
                <a:uLnTx/>
                <a:uFillTx/>
                <a:latin typeface="Calibri Light" panose="020F0302020204030204"/>
                <a:ea typeface="+mj-ea"/>
                <a:cs typeface="+mj-cs"/>
              </a:rPr>
              <a:t>Razvijanje veščin algoritmičnega mišljenja na različnih razvojnih področjih</a:t>
            </a:r>
            <a:endParaRPr lang="sl-SI" dirty="0">
              <a:solidFill>
                <a:srgbClr val="FF0000"/>
              </a:solidFill>
            </a:endParaRPr>
          </a:p>
        </p:txBody>
      </p:sp>
      <p:graphicFrame>
        <p:nvGraphicFramePr>
          <p:cNvPr id="4" name="Označba mesta vsebine 3">
            <a:extLst>
              <a:ext uri="{FF2B5EF4-FFF2-40B4-BE49-F238E27FC236}">
                <a16:creationId xmlns:a16="http://schemas.microsoft.com/office/drawing/2014/main" id="{0443F32E-3B6E-59B7-A184-8771375D7E0D}"/>
              </a:ext>
            </a:extLst>
          </p:cNvPr>
          <p:cNvGraphicFramePr>
            <a:graphicFrameLocks noGrp="1"/>
          </p:cNvGraphicFramePr>
          <p:nvPr>
            <p:ph idx="1"/>
            <p:extLst>
              <p:ext uri="{D42A27DB-BD31-4B8C-83A1-F6EECF244321}">
                <p14:modId xmlns:p14="http://schemas.microsoft.com/office/powerpoint/2010/main" val="3262338174"/>
              </p:ext>
            </p:extLst>
          </p:nvPr>
        </p:nvGraphicFramePr>
        <p:xfrm>
          <a:off x="884238" y="1925638"/>
          <a:ext cx="11090275" cy="45894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805246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9EF5074-9C1D-063F-1C61-A7FEF425F1B1}"/>
              </a:ext>
            </a:extLst>
          </p:cNvPr>
          <p:cNvSpPr>
            <a:spLocks noGrp="1"/>
          </p:cNvSpPr>
          <p:nvPr>
            <p:ph type="title"/>
          </p:nvPr>
        </p:nvSpPr>
        <p:spPr/>
        <p:txBody>
          <a:bodyPr/>
          <a:lstStyle/>
          <a:p>
            <a:r>
              <a:rPr lang="sl-SI" dirty="0">
                <a:solidFill>
                  <a:srgbClr val="FF0000"/>
                </a:solidFill>
              </a:rPr>
              <a:t>Modul 6 </a:t>
            </a:r>
            <a:r>
              <a:rPr kumimoji="0" lang="sl-SI" sz="2400" b="0" i="0" u="none" strike="noStrike" kern="1200" cap="none" spc="0" normalizeH="0" baseline="0" noProof="0" dirty="0">
                <a:ln>
                  <a:noFill/>
                </a:ln>
                <a:solidFill>
                  <a:srgbClr val="FF0000"/>
                </a:solidFill>
                <a:effectLst/>
                <a:uLnTx/>
                <a:uFillTx/>
                <a:latin typeface="Calibri Light" panose="020F0302020204030204"/>
                <a:ea typeface="+mj-ea"/>
                <a:cs typeface="+mj-cs"/>
              </a:rPr>
              <a:t>Razvijanje veščin algoritmičnega mišljenja na različnih razvojnih področjih</a:t>
            </a:r>
            <a:endParaRPr lang="sl-SI" dirty="0">
              <a:solidFill>
                <a:srgbClr val="FF0000"/>
              </a:solidFill>
            </a:endParaRPr>
          </a:p>
        </p:txBody>
      </p:sp>
      <p:graphicFrame>
        <p:nvGraphicFramePr>
          <p:cNvPr id="4" name="Označba mesta vsebine 3">
            <a:extLst>
              <a:ext uri="{FF2B5EF4-FFF2-40B4-BE49-F238E27FC236}">
                <a16:creationId xmlns:a16="http://schemas.microsoft.com/office/drawing/2014/main" id="{0443F32E-3B6E-59B7-A184-8771375D7E0D}"/>
              </a:ext>
            </a:extLst>
          </p:cNvPr>
          <p:cNvGraphicFramePr>
            <a:graphicFrameLocks noGrp="1"/>
          </p:cNvGraphicFramePr>
          <p:nvPr>
            <p:ph idx="1"/>
            <p:extLst>
              <p:ext uri="{D42A27DB-BD31-4B8C-83A1-F6EECF244321}">
                <p14:modId xmlns:p14="http://schemas.microsoft.com/office/powerpoint/2010/main" val="2789289740"/>
              </p:ext>
            </p:extLst>
          </p:nvPr>
        </p:nvGraphicFramePr>
        <p:xfrm>
          <a:off x="884238" y="1925638"/>
          <a:ext cx="11090275" cy="45894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774943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9EF5074-9C1D-063F-1C61-A7FEF425F1B1}"/>
              </a:ext>
            </a:extLst>
          </p:cNvPr>
          <p:cNvSpPr>
            <a:spLocks noGrp="1"/>
          </p:cNvSpPr>
          <p:nvPr>
            <p:ph type="title"/>
          </p:nvPr>
        </p:nvSpPr>
        <p:spPr/>
        <p:txBody>
          <a:bodyPr/>
          <a:lstStyle/>
          <a:p>
            <a:r>
              <a:rPr lang="sl-SI" dirty="0">
                <a:solidFill>
                  <a:srgbClr val="FF0000"/>
                </a:solidFill>
              </a:rPr>
              <a:t>Modul 7 </a:t>
            </a:r>
            <a:r>
              <a:rPr kumimoji="0" lang="sl-SI" sz="2400" b="0" i="0" u="none" strike="noStrike" kern="1200" cap="none" spc="0" normalizeH="0" baseline="0" noProof="0" dirty="0">
                <a:ln>
                  <a:noFill/>
                </a:ln>
                <a:solidFill>
                  <a:srgbClr val="FF0000"/>
                </a:solidFill>
                <a:effectLst/>
                <a:uLnTx/>
                <a:uFillTx/>
                <a:latin typeface="Calibri Light" panose="020F0302020204030204"/>
                <a:ea typeface="+mj-ea"/>
                <a:cs typeface="+mj-cs"/>
              </a:rPr>
              <a:t>Razvijanje veščin algoritmičnega mišljenja na različnih razvojnih področjih</a:t>
            </a:r>
            <a:endParaRPr lang="sl-SI" dirty="0">
              <a:solidFill>
                <a:srgbClr val="FF0000"/>
              </a:solidFill>
            </a:endParaRPr>
          </a:p>
        </p:txBody>
      </p:sp>
      <p:graphicFrame>
        <p:nvGraphicFramePr>
          <p:cNvPr id="4" name="Označba mesta vsebine 3">
            <a:extLst>
              <a:ext uri="{FF2B5EF4-FFF2-40B4-BE49-F238E27FC236}">
                <a16:creationId xmlns:a16="http://schemas.microsoft.com/office/drawing/2014/main" id="{0443F32E-3B6E-59B7-A184-8771375D7E0D}"/>
              </a:ext>
            </a:extLst>
          </p:cNvPr>
          <p:cNvGraphicFramePr>
            <a:graphicFrameLocks noGrp="1"/>
          </p:cNvGraphicFramePr>
          <p:nvPr>
            <p:ph idx="1"/>
            <p:extLst>
              <p:ext uri="{D42A27DB-BD31-4B8C-83A1-F6EECF244321}">
                <p14:modId xmlns:p14="http://schemas.microsoft.com/office/powerpoint/2010/main" val="303168386"/>
              </p:ext>
            </p:extLst>
          </p:nvPr>
        </p:nvGraphicFramePr>
        <p:xfrm>
          <a:off x="884238" y="1925638"/>
          <a:ext cx="11090275" cy="45894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105327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9CD79A3-8DD7-AD84-FA6B-D66A82726AE4}"/>
              </a:ext>
            </a:extLst>
          </p:cNvPr>
          <p:cNvSpPr>
            <a:spLocks noGrp="1"/>
          </p:cNvSpPr>
          <p:nvPr>
            <p:ph type="title"/>
          </p:nvPr>
        </p:nvSpPr>
        <p:spPr/>
        <p:txBody>
          <a:bodyPr/>
          <a:lstStyle/>
          <a:p>
            <a:r>
              <a:rPr lang="sl-SI" dirty="0">
                <a:solidFill>
                  <a:srgbClr val="FF0000"/>
                </a:solidFill>
              </a:rPr>
              <a:t>Nakup opreme</a:t>
            </a:r>
          </a:p>
        </p:txBody>
      </p:sp>
      <p:pic>
        <p:nvPicPr>
          <p:cNvPr id="4" name="Označba mesta vsebine 3">
            <a:extLst>
              <a:ext uri="{FF2B5EF4-FFF2-40B4-BE49-F238E27FC236}">
                <a16:creationId xmlns:a16="http://schemas.microsoft.com/office/drawing/2014/main" id="{B076191E-B166-F1D8-2529-63FAE589EE76}"/>
              </a:ext>
            </a:extLst>
          </p:cNvPr>
          <p:cNvPicPr>
            <a:picLocks noGrp="1" noChangeAspect="1"/>
          </p:cNvPicPr>
          <p:nvPr>
            <p:ph idx="1"/>
          </p:nvPr>
        </p:nvPicPr>
        <p:blipFill>
          <a:blip r:embed="rId2"/>
          <a:stretch>
            <a:fillRect/>
          </a:stretch>
        </p:blipFill>
        <p:spPr>
          <a:xfrm>
            <a:off x="1010444" y="1529398"/>
            <a:ext cx="4589462" cy="4589462"/>
          </a:xfrm>
          <a:prstGeom prst="rect">
            <a:avLst/>
          </a:prstGeom>
        </p:spPr>
      </p:pic>
      <p:pic>
        <p:nvPicPr>
          <p:cNvPr id="5" name="Slika 4">
            <a:extLst>
              <a:ext uri="{FF2B5EF4-FFF2-40B4-BE49-F238E27FC236}">
                <a16:creationId xmlns:a16="http://schemas.microsoft.com/office/drawing/2014/main" id="{E475D75C-548A-8B77-51A2-92E69891BF32}"/>
              </a:ext>
            </a:extLst>
          </p:cNvPr>
          <p:cNvPicPr>
            <a:picLocks noChangeAspect="1"/>
          </p:cNvPicPr>
          <p:nvPr/>
        </p:nvPicPr>
        <p:blipFill rotWithShape="1">
          <a:blip r:embed="rId3"/>
          <a:srcRect t="13040"/>
          <a:stretch/>
        </p:blipFill>
        <p:spPr>
          <a:xfrm>
            <a:off x="5755696" y="3332536"/>
            <a:ext cx="3031612" cy="3515042"/>
          </a:xfrm>
          <a:prstGeom prst="rect">
            <a:avLst/>
          </a:prstGeom>
        </p:spPr>
      </p:pic>
      <p:pic>
        <p:nvPicPr>
          <p:cNvPr id="6" name="Slika 5">
            <a:extLst>
              <a:ext uri="{FF2B5EF4-FFF2-40B4-BE49-F238E27FC236}">
                <a16:creationId xmlns:a16="http://schemas.microsoft.com/office/drawing/2014/main" id="{8733474F-FB4C-8025-25DD-7C5E479DB19F}"/>
              </a:ext>
            </a:extLst>
          </p:cNvPr>
          <p:cNvPicPr>
            <a:picLocks noChangeAspect="1"/>
          </p:cNvPicPr>
          <p:nvPr/>
        </p:nvPicPr>
        <p:blipFill rotWithShape="1">
          <a:blip r:embed="rId4"/>
          <a:srcRect t="15678" r="278"/>
          <a:stretch/>
        </p:blipFill>
        <p:spPr>
          <a:xfrm>
            <a:off x="9324098" y="5008936"/>
            <a:ext cx="2898366" cy="1838642"/>
          </a:xfrm>
          <a:prstGeom prst="rect">
            <a:avLst/>
          </a:prstGeom>
        </p:spPr>
      </p:pic>
      <p:pic>
        <p:nvPicPr>
          <p:cNvPr id="8" name="Slika 7">
            <a:extLst>
              <a:ext uri="{FF2B5EF4-FFF2-40B4-BE49-F238E27FC236}">
                <a16:creationId xmlns:a16="http://schemas.microsoft.com/office/drawing/2014/main" id="{4E5F53CD-C4D6-4FA4-EF55-E60630A4821A}"/>
              </a:ext>
            </a:extLst>
          </p:cNvPr>
          <p:cNvPicPr>
            <a:picLocks noChangeAspect="1"/>
          </p:cNvPicPr>
          <p:nvPr/>
        </p:nvPicPr>
        <p:blipFill>
          <a:blip r:embed="rId5"/>
          <a:stretch>
            <a:fillRect/>
          </a:stretch>
        </p:blipFill>
        <p:spPr>
          <a:xfrm>
            <a:off x="5863471" y="904897"/>
            <a:ext cx="3031612" cy="1756305"/>
          </a:xfrm>
          <a:prstGeom prst="rect">
            <a:avLst/>
          </a:prstGeom>
        </p:spPr>
      </p:pic>
      <p:pic>
        <p:nvPicPr>
          <p:cNvPr id="10" name="Slika 9">
            <a:extLst>
              <a:ext uri="{FF2B5EF4-FFF2-40B4-BE49-F238E27FC236}">
                <a16:creationId xmlns:a16="http://schemas.microsoft.com/office/drawing/2014/main" id="{BA6F9931-F7D2-41E7-1459-28AF2F4D8286}"/>
              </a:ext>
            </a:extLst>
          </p:cNvPr>
          <p:cNvPicPr>
            <a:picLocks noChangeAspect="1"/>
          </p:cNvPicPr>
          <p:nvPr/>
        </p:nvPicPr>
        <p:blipFill>
          <a:blip r:embed="rId6"/>
          <a:stretch>
            <a:fillRect/>
          </a:stretch>
        </p:blipFill>
        <p:spPr>
          <a:xfrm>
            <a:off x="9158648" y="1360805"/>
            <a:ext cx="3307672" cy="2799668"/>
          </a:xfrm>
          <a:prstGeom prst="rect">
            <a:avLst/>
          </a:prstGeom>
        </p:spPr>
      </p:pic>
    </p:spTree>
    <p:extLst>
      <p:ext uri="{BB962C8B-B14F-4D97-AF65-F5344CB8AC3E}">
        <p14:creationId xmlns:p14="http://schemas.microsoft.com/office/powerpoint/2010/main" val="30920648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DAC9552-4ABC-7716-FBF1-333149486970}"/>
              </a:ext>
            </a:extLst>
          </p:cNvPr>
          <p:cNvSpPr>
            <a:spLocks noGrp="1"/>
          </p:cNvSpPr>
          <p:nvPr>
            <p:ph type="title"/>
          </p:nvPr>
        </p:nvSpPr>
        <p:spPr/>
        <p:txBody>
          <a:bodyPr/>
          <a:lstStyle/>
          <a:p>
            <a:endParaRPr lang="sl-SI"/>
          </a:p>
        </p:txBody>
      </p:sp>
      <p:pic>
        <p:nvPicPr>
          <p:cNvPr id="4" name="Označba mesta vsebine 3" descr="Slika, ki vsebuje besede besedilo, notranji&#10;&#10;Opis je samodejno ustvarjen">
            <a:extLst>
              <a:ext uri="{FF2B5EF4-FFF2-40B4-BE49-F238E27FC236}">
                <a16:creationId xmlns:a16="http://schemas.microsoft.com/office/drawing/2014/main" id="{7777F010-F8ED-E095-5703-206D9C30085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4921" y="385072"/>
            <a:ext cx="6014894" cy="4589462"/>
          </a:xfrm>
          <a:prstGeom prst="rect">
            <a:avLst/>
          </a:prstGeom>
        </p:spPr>
      </p:pic>
      <p:pic>
        <p:nvPicPr>
          <p:cNvPr id="5" name="Slika 4">
            <a:extLst>
              <a:ext uri="{FF2B5EF4-FFF2-40B4-BE49-F238E27FC236}">
                <a16:creationId xmlns:a16="http://schemas.microsoft.com/office/drawing/2014/main" id="{750A6ECF-4D79-2DBC-9048-5E6DC7472807}"/>
              </a:ext>
            </a:extLst>
          </p:cNvPr>
          <p:cNvPicPr>
            <a:picLocks noChangeAspect="1"/>
          </p:cNvPicPr>
          <p:nvPr/>
        </p:nvPicPr>
        <p:blipFill>
          <a:blip r:embed="rId3"/>
          <a:stretch>
            <a:fillRect/>
          </a:stretch>
        </p:blipFill>
        <p:spPr>
          <a:xfrm>
            <a:off x="6429375" y="604726"/>
            <a:ext cx="6342975" cy="4369808"/>
          </a:xfrm>
          <a:prstGeom prst="rect">
            <a:avLst/>
          </a:prstGeom>
        </p:spPr>
      </p:pic>
    </p:spTree>
    <p:extLst>
      <p:ext uri="{BB962C8B-B14F-4D97-AF65-F5344CB8AC3E}">
        <p14:creationId xmlns:p14="http://schemas.microsoft.com/office/powerpoint/2010/main" val="40936920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A18D205-0FAE-DA97-5FCA-27DF2D6E2CAB}"/>
              </a:ext>
            </a:extLst>
          </p:cNvPr>
          <p:cNvSpPr>
            <a:spLocks noGrp="1"/>
          </p:cNvSpPr>
          <p:nvPr>
            <p:ph type="title"/>
          </p:nvPr>
        </p:nvSpPr>
        <p:spPr/>
        <p:txBody>
          <a:bodyPr/>
          <a:lstStyle/>
          <a:p>
            <a:endParaRPr lang="sl-SI"/>
          </a:p>
        </p:txBody>
      </p:sp>
      <p:pic>
        <p:nvPicPr>
          <p:cNvPr id="4" name="Označba mesta vsebine 3">
            <a:extLst>
              <a:ext uri="{FF2B5EF4-FFF2-40B4-BE49-F238E27FC236}">
                <a16:creationId xmlns:a16="http://schemas.microsoft.com/office/drawing/2014/main" id="{7C6E78FF-E420-0972-DE22-B7204FD98B42}"/>
              </a:ext>
            </a:extLst>
          </p:cNvPr>
          <p:cNvPicPr>
            <a:picLocks noGrp="1" noChangeAspect="1"/>
          </p:cNvPicPr>
          <p:nvPr>
            <p:ph idx="1"/>
          </p:nvPr>
        </p:nvPicPr>
        <p:blipFill rotWithShape="1">
          <a:blip r:embed="rId2"/>
          <a:srcRect l="8117" r="4714"/>
          <a:stretch/>
        </p:blipFill>
        <p:spPr>
          <a:xfrm>
            <a:off x="303633" y="1321594"/>
            <a:ext cx="5332525" cy="4589462"/>
          </a:xfrm>
          <a:prstGeom prst="rect">
            <a:avLst/>
          </a:prstGeom>
        </p:spPr>
      </p:pic>
      <p:pic>
        <p:nvPicPr>
          <p:cNvPr id="5" name="Slika 4">
            <a:extLst>
              <a:ext uri="{FF2B5EF4-FFF2-40B4-BE49-F238E27FC236}">
                <a16:creationId xmlns:a16="http://schemas.microsoft.com/office/drawing/2014/main" id="{2F8C5415-0191-F8BD-81E9-86B630E9439B}"/>
              </a:ext>
            </a:extLst>
          </p:cNvPr>
          <p:cNvPicPr>
            <a:picLocks noChangeAspect="1"/>
          </p:cNvPicPr>
          <p:nvPr/>
        </p:nvPicPr>
        <p:blipFill>
          <a:blip r:embed="rId3"/>
          <a:stretch>
            <a:fillRect/>
          </a:stretch>
        </p:blipFill>
        <p:spPr>
          <a:xfrm>
            <a:off x="5897685" y="1321594"/>
            <a:ext cx="6117457" cy="4589462"/>
          </a:xfrm>
          <a:prstGeom prst="rect">
            <a:avLst/>
          </a:prstGeom>
        </p:spPr>
      </p:pic>
    </p:spTree>
    <p:extLst>
      <p:ext uri="{BB962C8B-B14F-4D97-AF65-F5344CB8AC3E}">
        <p14:creationId xmlns:p14="http://schemas.microsoft.com/office/powerpoint/2010/main" val="35844688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F9242C0-691F-5391-4CCF-ACF9C598CBE3}"/>
              </a:ext>
            </a:extLst>
          </p:cNvPr>
          <p:cNvSpPr>
            <a:spLocks noGrp="1"/>
          </p:cNvSpPr>
          <p:nvPr>
            <p:ph type="title"/>
          </p:nvPr>
        </p:nvSpPr>
        <p:spPr/>
        <p:txBody>
          <a:bodyPr/>
          <a:lstStyle/>
          <a:p>
            <a:endParaRPr lang="sl-SI"/>
          </a:p>
        </p:txBody>
      </p:sp>
      <p:pic>
        <p:nvPicPr>
          <p:cNvPr id="4" name="Označba mesta vsebine 3">
            <a:extLst>
              <a:ext uri="{FF2B5EF4-FFF2-40B4-BE49-F238E27FC236}">
                <a16:creationId xmlns:a16="http://schemas.microsoft.com/office/drawing/2014/main" id="{058165B6-B881-4CE3-15C0-04E7BE8CA8F6}"/>
              </a:ext>
            </a:extLst>
          </p:cNvPr>
          <p:cNvPicPr>
            <a:picLocks noGrp="1" noChangeAspect="1"/>
          </p:cNvPicPr>
          <p:nvPr>
            <p:ph idx="1"/>
          </p:nvPr>
        </p:nvPicPr>
        <p:blipFill>
          <a:blip r:embed="rId2"/>
          <a:stretch>
            <a:fillRect/>
          </a:stretch>
        </p:blipFill>
        <p:spPr>
          <a:xfrm>
            <a:off x="311932" y="523558"/>
            <a:ext cx="6117443" cy="4589462"/>
          </a:xfrm>
          <a:prstGeom prst="rect">
            <a:avLst/>
          </a:prstGeom>
        </p:spPr>
      </p:pic>
      <p:pic>
        <p:nvPicPr>
          <p:cNvPr id="5" name="Slika 4">
            <a:extLst>
              <a:ext uri="{FF2B5EF4-FFF2-40B4-BE49-F238E27FC236}">
                <a16:creationId xmlns:a16="http://schemas.microsoft.com/office/drawing/2014/main" id="{D0BEA88C-011C-240A-F804-756191787ABA}"/>
              </a:ext>
            </a:extLst>
          </p:cNvPr>
          <p:cNvPicPr>
            <a:picLocks noChangeAspect="1"/>
          </p:cNvPicPr>
          <p:nvPr/>
        </p:nvPicPr>
        <p:blipFill rotWithShape="1">
          <a:blip r:embed="rId3"/>
          <a:srcRect l="41698" r="4918" b="67755"/>
          <a:stretch/>
        </p:blipFill>
        <p:spPr>
          <a:xfrm>
            <a:off x="6762088" y="606934"/>
            <a:ext cx="5588610" cy="2532506"/>
          </a:xfrm>
          <a:prstGeom prst="rect">
            <a:avLst/>
          </a:prstGeom>
        </p:spPr>
      </p:pic>
    </p:spTree>
    <p:extLst>
      <p:ext uri="{BB962C8B-B14F-4D97-AF65-F5344CB8AC3E}">
        <p14:creationId xmlns:p14="http://schemas.microsoft.com/office/powerpoint/2010/main" val="33892238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136487D-A66E-4261-B92F-06987619B7E7}"/>
              </a:ext>
            </a:extLst>
          </p:cNvPr>
          <p:cNvSpPr>
            <a:spLocks noGrp="1"/>
          </p:cNvSpPr>
          <p:nvPr>
            <p:ph type="title"/>
          </p:nvPr>
        </p:nvSpPr>
        <p:spPr/>
        <p:txBody>
          <a:bodyPr/>
          <a:lstStyle/>
          <a:p>
            <a:pPr algn="ctr"/>
            <a:r>
              <a:rPr lang="sl-SI" dirty="0">
                <a:solidFill>
                  <a:srgbClr val="FF0000"/>
                </a:solidFill>
              </a:rPr>
              <a:t>Kaj je algoritem?</a:t>
            </a:r>
          </a:p>
        </p:txBody>
      </p:sp>
      <p:sp>
        <p:nvSpPr>
          <p:cNvPr id="3" name="Označba mesta vsebine 2">
            <a:extLst>
              <a:ext uri="{FF2B5EF4-FFF2-40B4-BE49-F238E27FC236}">
                <a16:creationId xmlns:a16="http://schemas.microsoft.com/office/drawing/2014/main" id="{638837CD-0E2D-4808-9423-2BDB991CC10D}"/>
              </a:ext>
            </a:extLst>
          </p:cNvPr>
          <p:cNvSpPr>
            <a:spLocks noGrp="1"/>
          </p:cNvSpPr>
          <p:nvPr>
            <p:ph idx="1"/>
          </p:nvPr>
        </p:nvSpPr>
        <p:spPr/>
        <p:txBody>
          <a:bodyPr>
            <a:normAutofit/>
          </a:bodyPr>
          <a:lstStyle/>
          <a:p>
            <a:pPr marL="0" indent="0">
              <a:buNone/>
            </a:pPr>
            <a:r>
              <a:rPr lang="sl-SI" dirty="0"/>
              <a:t>Algoritem je način reševanja problema tako, da se določijo posamezni koraki in zaporedja, da bi se dosegla želena rešitev (</a:t>
            </a:r>
            <a:r>
              <a:rPr lang="sl-SI" dirty="0" err="1"/>
              <a:t>Katai</a:t>
            </a:r>
            <a:r>
              <a:rPr lang="sl-SI" dirty="0"/>
              <a:t>, 2014).</a:t>
            </a:r>
          </a:p>
          <a:p>
            <a:pPr marL="0" indent="0">
              <a:buNone/>
            </a:pPr>
            <a:endParaRPr lang="sl-SI" dirty="0"/>
          </a:p>
          <a:p>
            <a:pPr marL="0" indent="0">
              <a:buNone/>
            </a:pPr>
            <a:r>
              <a:rPr lang="sl-SI" dirty="0"/>
              <a:t>Beseda algoritem izhaja iz teorije algoritmov – področje matematike.</a:t>
            </a:r>
          </a:p>
          <a:p>
            <a:pPr marL="0" indent="0">
              <a:buNone/>
            </a:pPr>
            <a:endParaRPr lang="sl-SI" dirty="0"/>
          </a:p>
          <a:p>
            <a:pPr marL="0" indent="0">
              <a:buNone/>
            </a:pPr>
            <a:endParaRPr lang="sl-SI" dirty="0"/>
          </a:p>
          <a:p>
            <a:pPr marL="0" indent="0">
              <a:buNone/>
            </a:pPr>
            <a:endParaRPr lang="sl-SI" dirty="0"/>
          </a:p>
          <a:p>
            <a:pPr marL="0" indent="0">
              <a:buNone/>
            </a:pPr>
            <a:endParaRPr lang="sl-SI" dirty="0"/>
          </a:p>
          <a:p>
            <a:pPr marL="0" indent="0">
              <a:buNone/>
            </a:pPr>
            <a:endParaRPr lang="sl-SI" dirty="0"/>
          </a:p>
        </p:txBody>
      </p:sp>
      <p:grpSp>
        <p:nvGrpSpPr>
          <p:cNvPr id="5" name="Google Shape;88;p2">
            <a:extLst>
              <a:ext uri="{FF2B5EF4-FFF2-40B4-BE49-F238E27FC236}">
                <a16:creationId xmlns:a16="http://schemas.microsoft.com/office/drawing/2014/main" id="{61EDBC1A-F755-43D9-A8C6-FFC4F7188E90}"/>
              </a:ext>
            </a:extLst>
          </p:cNvPr>
          <p:cNvGrpSpPr/>
          <p:nvPr/>
        </p:nvGrpSpPr>
        <p:grpSpPr>
          <a:xfrm>
            <a:off x="1062779" y="622420"/>
            <a:ext cx="806929" cy="737226"/>
            <a:chOff x="3529981" y="507683"/>
            <a:chExt cx="598350" cy="598350"/>
          </a:xfrm>
        </p:grpSpPr>
        <p:sp>
          <p:nvSpPr>
            <p:cNvPr id="6" name="Google Shape;89;p2">
              <a:extLst>
                <a:ext uri="{FF2B5EF4-FFF2-40B4-BE49-F238E27FC236}">
                  <a16:creationId xmlns:a16="http://schemas.microsoft.com/office/drawing/2014/main" id="{8963A017-229B-44B2-B691-C7B76A552F46}"/>
                </a:ext>
              </a:extLst>
            </p:cNvPr>
            <p:cNvSpPr/>
            <p:nvPr/>
          </p:nvSpPr>
          <p:spPr>
            <a:xfrm>
              <a:off x="3529981" y="507683"/>
              <a:ext cx="598350" cy="598350"/>
            </a:xfrm>
            <a:prstGeom prst="ellipse">
              <a:avLst/>
            </a:prstGeom>
            <a:gradFill>
              <a:gsLst>
                <a:gs pos="0">
                  <a:srgbClr val="FEFEFE"/>
                </a:gs>
                <a:gs pos="70000">
                  <a:srgbClr val="FAFAFA"/>
                </a:gs>
                <a:gs pos="100000">
                  <a:srgbClr val="FAFAFA"/>
                </a:gs>
              </a:gsLst>
              <a:lin ang="8100000" scaled="0"/>
            </a:gradFill>
            <a:ln w="25400" cap="flat" cmpd="sng">
              <a:solidFill>
                <a:schemeClr val="lt1"/>
              </a:solidFill>
              <a:prstDash val="solid"/>
              <a:miter lim="800000"/>
              <a:headEnd type="none" w="sm" len="sm"/>
              <a:tailEnd type="none" w="sm" len="sm"/>
            </a:ln>
            <a:effectLst>
              <a:outerShdw blurRad="254000" dist="190500" dir="8100000" algn="tr"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250">
                <a:solidFill>
                  <a:schemeClr val="accent1"/>
                </a:solidFill>
                <a:latin typeface="Arial"/>
                <a:ea typeface="Arial"/>
                <a:cs typeface="Arial"/>
                <a:sym typeface="Arial"/>
              </a:endParaRPr>
            </a:p>
          </p:txBody>
        </p:sp>
        <p:sp>
          <p:nvSpPr>
            <p:cNvPr id="7" name="Google Shape;90;p2">
              <a:extLst>
                <a:ext uri="{FF2B5EF4-FFF2-40B4-BE49-F238E27FC236}">
                  <a16:creationId xmlns:a16="http://schemas.microsoft.com/office/drawing/2014/main" id="{83EB9EB8-CBAE-42D4-8950-9522CC2E4101}"/>
                </a:ext>
              </a:extLst>
            </p:cNvPr>
            <p:cNvSpPr txBox="1"/>
            <p:nvPr/>
          </p:nvSpPr>
          <p:spPr>
            <a:xfrm>
              <a:off x="3575277" y="585305"/>
              <a:ext cx="530353" cy="449638"/>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3000" dirty="0">
                  <a:solidFill>
                    <a:srgbClr val="FF0000"/>
                  </a:solidFill>
                  <a:latin typeface="Arial"/>
                  <a:ea typeface="Arial"/>
                  <a:cs typeface="Arial"/>
                  <a:sym typeface="Arial"/>
                </a:rPr>
                <a:t>0</a:t>
              </a:r>
              <a:r>
                <a:rPr lang="sl-SI" sz="3000" dirty="0">
                  <a:solidFill>
                    <a:srgbClr val="FF0000"/>
                  </a:solidFill>
                  <a:latin typeface="Arial"/>
                  <a:ea typeface="Arial"/>
                  <a:cs typeface="Arial"/>
                  <a:sym typeface="Arial"/>
                </a:rPr>
                <a:t>1</a:t>
              </a:r>
              <a:endParaRPr sz="3000" dirty="0">
                <a:solidFill>
                  <a:srgbClr val="FF0000"/>
                </a:solidFill>
                <a:latin typeface="Arial"/>
                <a:ea typeface="Arial"/>
                <a:cs typeface="Arial"/>
                <a:sym typeface="Arial"/>
              </a:endParaRPr>
            </a:p>
          </p:txBody>
        </p:sp>
      </p:grpSp>
      <p:pic>
        <p:nvPicPr>
          <p:cNvPr id="9" name="Slika 8">
            <a:extLst>
              <a:ext uri="{FF2B5EF4-FFF2-40B4-BE49-F238E27FC236}">
                <a16:creationId xmlns:a16="http://schemas.microsoft.com/office/drawing/2014/main" id="{469F348F-27AF-45BD-BFA6-A2C287A01A0D}"/>
              </a:ext>
            </a:extLst>
          </p:cNvPr>
          <p:cNvPicPr>
            <a:picLocks noChangeAspect="1"/>
          </p:cNvPicPr>
          <p:nvPr/>
        </p:nvPicPr>
        <p:blipFill>
          <a:blip r:embed="rId3"/>
          <a:stretch>
            <a:fillRect/>
          </a:stretch>
        </p:blipFill>
        <p:spPr>
          <a:xfrm>
            <a:off x="4435545" y="4219883"/>
            <a:ext cx="3285212" cy="2934252"/>
          </a:xfrm>
          <a:prstGeom prst="rect">
            <a:avLst/>
          </a:prstGeom>
        </p:spPr>
      </p:pic>
    </p:spTree>
    <p:extLst>
      <p:ext uri="{BB962C8B-B14F-4D97-AF65-F5344CB8AC3E}">
        <p14:creationId xmlns:p14="http://schemas.microsoft.com/office/powerpoint/2010/main" val="237181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p:tgtEl>
                                          <p:spTgt spid="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A26F3AF-5C7B-D21E-EA2F-8F5C4E143C27}"/>
              </a:ext>
            </a:extLst>
          </p:cNvPr>
          <p:cNvSpPr>
            <a:spLocks noGrp="1"/>
          </p:cNvSpPr>
          <p:nvPr>
            <p:ph type="title"/>
          </p:nvPr>
        </p:nvSpPr>
        <p:spPr/>
        <p:txBody>
          <a:bodyPr/>
          <a:lstStyle/>
          <a:p>
            <a:r>
              <a:rPr lang="sl-SI" dirty="0">
                <a:solidFill>
                  <a:srgbClr val="FF0000"/>
                </a:solidFill>
              </a:rPr>
              <a:t>Interaktivna učna gradiva za študente</a:t>
            </a:r>
          </a:p>
        </p:txBody>
      </p:sp>
      <p:sp>
        <p:nvSpPr>
          <p:cNvPr id="3" name="Označba mesta vsebine 2">
            <a:extLst>
              <a:ext uri="{FF2B5EF4-FFF2-40B4-BE49-F238E27FC236}">
                <a16:creationId xmlns:a16="http://schemas.microsoft.com/office/drawing/2014/main" id="{023F535A-224B-FFDB-75AD-7A1A36954822}"/>
              </a:ext>
            </a:extLst>
          </p:cNvPr>
          <p:cNvSpPr>
            <a:spLocks noGrp="1"/>
          </p:cNvSpPr>
          <p:nvPr>
            <p:ph idx="1"/>
          </p:nvPr>
        </p:nvSpPr>
        <p:spPr>
          <a:xfrm>
            <a:off x="1079111" y="1693710"/>
            <a:ext cx="11090672" cy="4589050"/>
          </a:xfrm>
        </p:spPr>
        <p:txBody>
          <a:bodyPr/>
          <a:lstStyle/>
          <a:p>
            <a:r>
              <a:rPr lang="sl-SI" dirty="0"/>
              <a:t>Interaktivna učna gradiva so namenjena obrnjenemu učenju</a:t>
            </a:r>
          </a:p>
          <a:p>
            <a:r>
              <a:rPr lang="sl-SI" dirty="0"/>
              <a:t>Študenti pregledajo gradiva in rešijo naloge pred srečanjem (</a:t>
            </a:r>
            <a:r>
              <a:rPr lang="sl-SI" dirty="0" err="1"/>
              <a:t>padlet</a:t>
            </a:r>
            <a:r>
              <a:rPr lang="sl-SI" dirty="0"/>
              <a:t>, </a:t>
            </a:r>
            <a:r>
              <a:rPr lang="sl-SI" dirty="0" err="1"/>
              <a:t>mentimeter</a:t>
            </a:r>
            <a:r>
              <a:rPr lang="sl-SI" dirty="0"/>
              <a:t>, kvizi…)</a:t>
            </a:r>
          </a:p>
          <a:p>
            <a:r>
              <a:rPr lang="sl-SI" dirty="0"/>
              <a:t>Na fakulteti izvedemo učno enoto modula</a:t>
            </a:r>
          </a:p>
          <a:p>
            <a:r>
              <a:rPr lang="sl-SI" dirty="0"/>
              <a:t>Študenti oddajo naloge v </a:t>
            </a:r>
            <a:r>
              <a:rPr lang="sl-SI" dirty="0" err="1"/>
              <a:t>moodle</a:t>
            </a:r>
            <a:endParaRPr lang="sl-SI" dirty="0"/>
          </a:p>
          <a:p>
            <a:r>
              <a:rPr lang="sl-SI" dirty="0"/>
              <a:t>Primeri interaktivnih gradiv:</a:t>
            </a:r>
          </a:p>
          <a:p>
            <a:r>
              <a:rPr lang="sl-SI" dirty="0"/>
              <a:t>https://www.algolittle.org/modulo-6-si/</a:t>
            </a:r>
          </a:p>
          <a:p>
            <a:r>
              <a:rPr lang="sl-SI" dirty="0"/>
              <a:t>https://www.youtube.com/watch?v=Owp4dBII6Lg&amp;t=31s</a:t>
            </a:r>
          </a:p>
        </p:txBody>
      </p:sp>
    </p:spTree>
    <p:extLst>
      <p:ext uri="{BB962C8B-B14F-4D97-AF65-F5344CB8AC3E}">
        <p14:creationId xmlns:p14="http://schemas.microsoft.com/office/powerpoint/2010/main" val="5952474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577952D-E014-400F-978D-34A0A64B46EC}"/>
              </a:ext>
            </a:extLst>
          </p:cNvPr>
          <p:cNvSpPr>
            <a:spLocks noGrp="1"/>
          </p:cNvSpPr>
          <p:nvPr>
            <p:ph type="title"/>
          </p:nvPr>
        </p:nvSpPr>
        <p:spPr/>
        <p:txBody>
          <a:bodyPr/>
          <a:lstStyle/>
          <a:p>
            <a:r>
              <a:rPr lang="sl-SI" dirty="0">
                <a:solidFill>
                  <a:srgbClr val="FF0000"/>
                </a:solidFill>
              </a:rPr>
              <a:t>Pilotna izvedba modulov 1 in 2</a:t>
            </a:r>
          </a:p>
        </p:txBody>
      </p:sp>
      <p:sp>
        <p:nvSpPr>
          <p:cNvPr id="3" name="Označba mesta vsebine 2">
            <a:extLst>
              <a:ext uri="{FF2B5EF4-FFF2-40B4-BE49-F238E27FC236}">
                <a16:creationId xmlns:a16="http://schemas.microsoft.com/office/drawing/2014/main" id="{FBC17BAB-A179-4193-A72C-7A7A11BB12B8}"/>
              </a:ext>
            </a:extLst>
          </p:cNvPr>
          <p:cNvSpPr>
            <a:spLocks noGrp="1"/>
          </p:cNvSpPr>
          <p:nvPr>
            <p:ph idx="1"/>
          </p:nvPr>
        </p:nvSpPr>
        <p:spPr/>
        <p:txBody>
          <a:bodyPr>
            <a:normAutofit lnSpcReduction="10000"/>
          </a:bodyPr>
          <a:lstStyle/>
          <a:p>
            <a:r>
              <a:rPr lang="sl-SI" dirty="0"/>
              <a:t>Pilotna izvedba 1 -  9. 11. – 4. 1. 2022</a:t>
            </a:r>
          </a:p>
          <a:p>
            <a:r>
              <a:rPr lang="sl-SI" dirty="0"/>
              <a:t>32 študentov, </a:t>
            </a:r>
          </a:p>
          <a:p>
            <a:r>
              <a:rPr lang="sl-SI" dirty="0"/>
              <a:t>Moduli 1-6</a:t>
            </a:r>
          </a:p>
          <a:p>
            <a:r>
              <a:rPr lang="sl-SI" dirty="0">
                <a:hlinkClick r:id="rId2"/>
              </a:rPr>
              <a:t>https://estudij.um.si/course/view.php?id=12959</a:t>
            </a:r>
            <a:endParaRPr lang="sl-SI" dirty="0"/>
          </a:p>
          <a:p>
            <a:endParaRPr lang="sl-SI" dirty="0"/>
          </a:p>
          <a:p>
            <a:r>
              <a:rPr lang="sl-SI" dirty="0"/>
              <a:t>Pilotna izvedba 2 -  1. 3. – 31. 5. 2023</a:t>
            </a:r>
          </a:p>
          <a:p>
            <a:r>
              <a:rPr lang="sl-SI" dirty="0"/>
              <a:t>24 študentov na </a:t>
            </a:r>
            <a:r>
              <a:rPr lang="sl-SI" dirty="0" err="1"/>
              <a:t>moodle</a:t>
            </a:r>
            <a:r>
              <a:rPr lang="sl-SI" dirty="0"/>
              <a:t> algo (+36 </a:t>
            </a:r>
            <a:r>
              <a:rPr lang="sl-SI" dirty="0" err="1"/>
              <a:t>students</a:t>
            </a:r>
            <a:r>
              <a:rPr lang="sl-SI" dirty="0"/>
              <a:t>)</a:t>
            </a:r>
          </a:p>
          <a:p>
            <a:r>
              <a:rPr lang="sl-SI" dirty="0"/>
              <a:t>Moduli 1-7</a:t>
            </a:r>
          </a:p>
          <a:p>
            <a:r>
              <a:rPr lang="sl-SI" dirty="0">
                <a:hlinkClick r:id="rId3"/>
              </a:rPr>
              <a:t>https://estudij.um.si/course/view.php?id=17427</a:t>
            </a:r>
            <a:endParaRPr lang="sl-SI" dirty="0"/>
          </a:p>
          <a:p>
            <a:endParaRPr lang="sl-SI" dirty="0"/>
          </a:p>
        </p:txBody>
      </p:sp>
    </p:spTree>
    <p:extLst>
      <p:ext uri="{BB962C8B-B14F-4D97-AF65-F5344CB8AC3E}">
        <p14:creationId xmlns:p14="http://schemas.microsoft.com/office/powerpoint/2010/main" val="28470055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737AB7B-22E6-66EF-2F20-D66B78DCF5F3}"/>
              </a:ext>
            </a:extLst>
          </p:cNvPr>
          <p:cNvSpPr>
            <a:spLocks noGrp="1"/>
          </p:cNvSpPr>
          <p:nvPr>
            <p:ph type="title"/>
          </p:nvPr>
        </p:nvSpPr>
        <p:spPr/>
        <p:txBody>
          <a:bodyPr/>
          <a:lstStyle/>
          <a:p>
            <a:endParaRPr lang="sl-SI"/>
          </a:p>
        </p:txBody>
      </p:sp>
      <p:pic>
        <p:nvPicPr>
          <p:cNvPr id="4" name="Označba mesta vsebine 3">
            <a:extLst>
              <a:ext uri="{FF2B5EF4-FFF2-40B4-BE49-F238E27FC236}">
                <a16:creationId xmlns:a16="http://schemas.microsoft.com/office/drawing/2014/main" id="{D2334230-AC48-91EA-7A2C-AC023550F611}"/>
              </a:ext>
            </a:extLst>
          </p:cNvPr>
          <p:cNvPicPr>
            <a:picLocks noGrp="1" noChangeAspect="1"/>
          </p:cNvPicPr>
          <p:nvPr>
            <p:ph idx="1"/>
          </p:nvPr>
        </p:nvPicPr>
        <p:blipFill>
          <a:blip r:embed="rId2"/>
          <a:stretch>
            <a:fillRect/>
          </a:stretch>
        </p:blipFill>
        <p:spPr>
          <a:xfrm>
            <a:off x="1224187" y="247912"/>
            <a:ext cx="5205187" cy="6724800"/>
          </a:xfrm>
          <a:prstGeom prst="rect">
            <a:avLst/>
          </a:prstGeom>
        </p:spPr>
      </p:pic>
      <p:pic>
        <p:nvPicPr>
          <p:cNvPr id="8" name="Slika 7">
            <a:extLst>
              <a:ext uri="{FF2B5EF4-FFF2-40B4-BE49-F238E27FC236}">
                <a16:creationId xmlns:a16="http://schemas.microsoft.com/office/drawing/2014/main" id="{21023A0F-023C-271A-6692-106D034C7072}"/>
              </a:ext>
            </a:extLst>
          </p:cNvPr>
          <p:cNvPicPr>
            <a:picLocks noChangeAspect="1"/>
          </p:cNvPicPr>
          <p:nvPr/>
        </p:nvPicPr>
        <p:blipFill>
          <a:blip r:embed="rId3"/>
          <a:stretch>
            <a:fillRect/>
          </a:stretch>
        </p:blipFill>
        <p:spPr>
          <a:xfrm>
            <a:off x="6769522" y="247912"/>
            <a:ext cx="5018092" cy="6724800"/>
          </a:xfrm>
          <a:prstGeom prst="rect">
            <a:avLst/>
          </a:prstGeom>
        </p:spPr>
      </p:pic>
    </p:spTree>
    <p:extLst>
      <p:ext uri="{BB962C8B-B14F-4D97-AF65-F5344CB8AC3E}">
        <p14:creationId xmlns:p14="http://schemas.microsoft.com/office/powerpoint/2010/main" val="21228006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5575DEF-54AC-36E3-8894-66B376F762CA}"/>
              </a:ext>
            </a:extLst>
          </p:cNvPr>
          <p:cNvSpPr>
            <a:spLocks noGrp="1"/>
          </p:cNvSpPr>
          <p:nvPr>
            <p:ph type="title"/>
          </p:nvPr>
        </p:nvSpPr>
        <p:spPr/>
        <p:txBody>
          <a:bodyPr/>
          <a:lstStyle/>
          <a:p>
            <a:endParaRPr lang="sl-SI"/>
          </a:p>
        </p:txBody>
      </p:sp>
      <p:pic>
        <p:nvPicPr>
          <p:cNvPr id="5" name="Označba mesta vsebine 4">
            <a:extLst>
              <a:ext uri="{FF2B5EF4-FFF2-40B4-BE49-F238E27FC236}">
                <a16:creationId xmlns:a16="http://schemas.microsoft.com/office/drawing/2014/main" id="{6E2ADFB2-18A2-AA6C-C2E8-92A3BEB502C5}"/>
              </a:ext>
            </a:extLst>
          </p:cNvPr>
          <p:cNvPicPr>
            <a:picLocks noGrp="1" noChangeAspect="1"/>
          </p:cNvPicPr>
          <p:nvPr>
            <p:ph idx="1"/>
          </p:nvPr>
        </p:nvPicPr>
        <p:blipFill>
          <a:blip r:embed="rId2"/>
          <a:stretch>
            <a:fillRect/>
          </a:stretch>
        </p:blipFill>
        <p:spPr>
          <a:xfrm>
            <a:off x="884039" y="385072"/>
            <a:ext cx="4815721" cy="6475718"/>
          </a:xfrm>
        </p:spPr>
      </p:pic>
      <p:pic>
        <p:nvPicPr>
          <p:cNvPr id="7" name="Slika 6">
            <a:extLst>
              <a:ext uri="{FF2B5EF4-FFF2-40B4-BE49-F238E27FC236}">
                <a16:creationId xmlns:a16="http://schemas.microsoft.com/office/drawing/2014/main" id="{0910E4E9-B067-5025-2174-97883475CFAA}"/>
              </a:ext>
            </a:extLst>
          </p:cNvPr>
          <p:cNvPicPr>
            <a:picLocks noChangeAspect="1"/>
          </p:cNvPicPr>
          <p:nvPr/>
        </p:nvPicPr>
        <p:blipFill>
          <a:blip r:embed="rId3"/>
          <a:stretch>
            <a:fillRect/>
          </a:stretch>
        </p:blipFill>
        <p:spPr>
          <a:xfrm>
            <a:off x="6248400" y="385072"/>
            <a:ext cx="4815721" cy="6423797"/>
          </a:xfrm>
          <a:prstGeom prst="rect">
            <a:avLst/>
          </a:prstGeom>
        </p:spPr>
      </p:pic>
    </p:spTree>
    <p:extLst>
      <p:ext uri="{BB962C8B-B14F-4D97-AF65-F5344CB8AC3E}">
        <p14:creationId xmlns:p14="http://schemas.microsoft.com/office/powerpoint/2010/main" val="24154858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968D95F-8D30-E1DB-C5E4-CA529BDE10F7}"/>
              </a:ext>
            </a:extLst>
          </p:cNvPr>
          <p:cNvSpPr>
            <a:spLocks noGrp="1"/>
          </p:cNvSpPr>
          <p:nvPr>
            <p:ph type="title"/>
          </p:nvPr>
        </p:nvSpPr>
        <p:spPr/>
        <p:txBody>
          <a:bodyPr/>
          <a:lstStyle/>
          <a:p>
            <a:endParaRPr lang="sl-SI"/>
          </a:p>
        </p:txBody>
      </p:sp>
      <p:pic>
        <p:nvPicPr>
          <p:cNvPr id="4" name="Označba mesta vsebine 3">
            <a:extLst>
              <a:ext uri="{FF2B5EF4-FFF2-40B4-BE49-F238E27FC236}">
                <a16:creationId xmlns:a16="http://schemas.microsoft.com/office/drawing/2014/main" id="{FC364B04-9232-08C5-F9C4-61DF1BAE0880}"/>
              </a:ext>
            </a:extLst>
          </p:cNvPr>
          <p:cNvPicPr>
            <a:picLocks noGrp="1" noChangeAspect="1"/>
          </p:cNvPicPr>
          <p:nvPr>
            <p:ph idx="1"/>
          </p:nvPr>
        </p:nvPicPr>
        <p:blipFill>
          <a:blip r:embed="rId2"/>
          <a:stretch>
            <a:fillRect/>
          </a:stretch>
        </p:blipFill>
        <p:spPr>
          <a:xfrm>
            <a:off x="216070" y="385072"/>
            <a:ext cx="7689773" cy="6244328"/>
          </a:xfrm>
          <a:prstGeom prst="rect">
            <a:avLst/>
          </a:prstGeom>
        </p:spPr>
      </p:pic>
      <p:pic>
        <p:nvPicPr>
          <p:cNvPr id="6" name="Slika 5">
            <a:extLst>
              <a:ext uri="{FF2B5EF4-FFF2-40B4-BE49-F238E27FC236}">
                <a16:creationId xmlns:a16="http://schemas.microsoft.com/office/drawing/2014/main" id="{A475CD6D-1A5C-4AE9-01D1-B54D0D663DD0}"/>
              </a:ext>
            </a:extLst>
          </p:cNvPr>
          <p:cNvPicPr>
            <a:picLocks noChangeAspect="1"/>
          </p:cNvPicPr>
          <p:nvPr/>
        </p:nvPicPr>
        <p:blipFill>
          <a:blip r:embed="rId3"/>
          <a:stretch>
            <a:fillRect/>
          </a:stretch>
        </p:blipFill>
        <p:spPr>
          <a:xfrm>
            <a:off x="8549080" y="1144270"/>
            <a:ext cx="4093600" cy="5485130"/>
          </a:xfrm>
          <a:prstGeom prst="rect">
            <a:avLst/>
          </a:prstGeom>
        </p:spPr>
      </p:pic>
    </p:spTree>
    <p:extLst>
      <p:ext uri="{BB962C8B-B14F-4D97-AF65-F5344CB8AC3E}">
        <p14:creationId xmlns:p14="http://schemas.microsoft.com/office/powerpoint/2010/main" val="37653279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64187F6-017E-3022-21E7-3DCC215119BC}"/>
              </a:ext>
            </a:extLst>
          </p:cNvPr>
          <p:cNvSpPr>
            <a:spLocks noGrp="1"/>
          </p:cNvSpPr>
          <p:nvPr>
            <p:ph type="title"/>
          </p:nvPr>
        </p:nvSpPr>
        <p:spPr/>
        <p:txBody>
          <a:bodyPr/>
          <a:lstStyle/>
          <a:p>
            <a:endParaRPr lang="sl-SI"/>
          </a:p>
        </p:txBody>
      </p:sp>
      <p:pic>
        <p:nvPicPr>
          <p:cNvPr id="5" name="Označba mesta vsebine 4">
            <a:extLst>
              <a:ext uri="{FF2B5EF4-FFF2-40B4-BE49-F238E27FC236}">
                <a16:creationId xmlns:a16="http://schemas.microsoft.com/office/drawing/2014/main" id="{B909A896-135A-AB05-77E1-98493844A195}"/>
              </a:ext>
            </a:extLst>
          </p:cNvPr>
          <p:cNvPicPr>
            <a:picLocks noGrp="1" noChangeAspect="1"/>
          </p:cNvPicPr>
          <p:nvPr>
            <p:ph idx="1"/>
          </p:nvPr>
        </p:nvPicPr>
        <p:blipFill>
          <a:blip r:embed="rId2"/>
          <a:stretch>
            <a:fillRect/>
          </a:stretch>
        </p:blipFill>
        <p:spPr>
          <a:xfrm>
            <a:off x="1219200" y="672809"/>
            <a:ext cx="9403079" cy="6402467"/>
          </a:xfrm>
        </p:spPr>
      </p:pic>
    </p:spTree>
    <p:extLst>
      <p:ext uri="{BB962C8B-B14F-4D97-AF65-F5344CB8AC3E}">
        <p14:creationId xmlns:p14="http://schemas.microsoft.com/office/powerpoint/2010/main" val="24723381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4DF4507-4828-6916-0E5E-705FD5C10865}"/>
              </a:ext>
            </a:extLst>
          </p:cNvPr>
          <p:cNvSpPr>
            <a:spLocks noGrp="1"/>
          </p:cNvSpPr>
          <p:nvPr>
            <p:ph type="title"/>
          </p:nvPr>
        </p:nvSpPr>
        <p:spPr/>
        <p:txBody>
          <a:bodyPr/>
          <a:lstStyle/>
          <a:p>
            <a:endParaRPr lang="sl-SI"/>
          </a:p>
        </p:txBody>
      </p:sp>
      <p:pic>
        <p:nvPicPr>
          <p:cNvPr id="5" name="Označba mesta vsebine 4">
            <a:extLst>
              <a:ext uri="{FF2B5EF4-FFF2-40B4-BE49-F238E27FC236}">
                <a16:creationId xmlns:a16="http://schemas.microsoft.com/office/drawing/2014/main" id="{FB343C39-B87D-6E78-1021-31F0AC1500DF}"/>
              </a:ext>
            </a:extLst>
          </p:cNvPr>
          <p:cNvPicPr>
            <a:picLocks noGrp="1" noChangeAspect="1"/>
          </p:cNvPicPr>
          <p:nvPr>
            <p:ph idx="1"/>
          </p:nvPr>
        </p:nvPicPr>
        <p:blipFill>
          <a:blip r:embed="rId2"/>
          <a:stretch>
            <a:fillRect/>
          </a:stretch>
        </p:blipFill>
        <p:spPr>
          <a:xfrm>
            <a:off x="884038" y="385072"/>
            <a:ext cx="4998601" cy="6664802"/>
          </a:xfrm>
        </p:spPr>
      </p:pic>
      <p:pic>
        <p:nvPicPr>
          <p:cNvPr id="7" name="Slika 6">
            <a:extLst>
              <a:ext uri="{FF2B5EF4-FFF2-40B4-BE49-F238E27FC236}">
                <a16:creationId xmlns:a16="http://schemas.microsoft.com/office/drawing/2014/main" id="{EE4722A4-8980-12EF-580B-5745FB897860}"/>
              </a:ext>
            </a:extLst>
          </p:cNvPr>
          <p:cNvPicPr>
            <a:picLocks noChangeAspect="1"/>
          </p:cNvPicPr>
          <p:nvPr/>
        </p:nvPicPr>
        <p:blipFill>
          <a:blip r:embed="rId3"/>
          <a:stretch>
            <a:fillRect/>
          </a:stretch>
        </p:blipFill>
        <p:spPr>
          <a:xfrm>
            <a:off x="6305553" y="2100946"/>
            <a:ext cx="5782642" cy="4948928"/>
          </a:xfrm>
          <a:prstGeom prst="rect">
            <a:avLst/>
          </a:prstGeom>
        </p:spPr>
      </p:pic>
    </p:spTree>
    <p:extLst>
      <p:ext uri="{BB962C8B-B14F-4D97-AF65-F5344CB8AC3E}">
        <p14:creationId xmlns:p14="http://schemas.microsoft.com/office/powerpoint/2010/main" val="19588353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8F7B9E0-715C-604D-CD82-B44310AEF985}"/>
              </a:ext>
            </a:extLst>
          </p:cNvPr>
          <p:cNvSpPr>
            <a:spLocks noGrp="1"/>
          </p:cNvSpPr>
          <p:nvPr>
            <p:ph type="title"/>
          </p:nvPr>
        </p:nvSpPr>
        <p:spPr/>
        <p:txBody>
          <a:bodyPr/>
          <a:lstStyle/>
          <a:p>
            <a:r>
              <a:rPr lang="sl-SI" dirty="0">
                <a:solidFill>
                  <a:srgbClr val="FF0000"/>
                </a:solidFill>
              </a:rPr>
              <a:t>Učenje skozi igro – primeri brez tehnologije</a:t>
            </a:r>
          </a:p>
        </p:txBody>
      </p:sp>
      <p:sp>
        <p:nvSpPr>
          <p:cNvPr id="3" name="Označba mesta vsebine 2">
            <a:extLst>
              <a:ext uri="{FF2B5EF4-FFF2-40B4-BE49-F238E27FC236}">
                <a16:creationId xmlns:a16="http://schemas.microsoft.com/office/drawing/2014/main" id="{7CFBA7BC-5CE9-0C7D-F325-98A80CF1DB89}"/>
              </a:ext>
            </a:extLst>
          </p:cNvPr>
          <p:cNvSpPr>
            <a:spLocks noGrp="1"/>
          </p:cNvSpPr>
          <p:nvPr>
            <p:ph idx="1"/>
          </p:nvPr>
        </p:nvSpPr>
        <p:spPr/>
        <p:txBody>
          <a:bodyPr/>
          <a:lstStyle/>
          <a:p>
            <a:pPr marL="0" indent="0">
              <a:buNone/>
            </a:pPr>
            <a:r>
              <a:rPr lang="sl-SI" dirty="0"/>
              <a:t>Tema: Učimo se o čustvih</a:t>
            </a:r>
          </a:p>
          <a:p>
            <a:pPr marL="0" indent="0">
              <a:buNone/>
            </a:pPr>
            <a:r>
              <a:rPr lang="sl-SI" dirty="0"/>
              <a:t>Cilj: spoznavanje in prepoznavanje čustev</a:t>
            </a:r>
          </a:p>
          <a:p>
            <a:pPr marL="0" indent="0">
              <a:buNone/>
            </a:pPr>
            <a:endParaRPr lang="sl-SI" dirty="0"/>
          </a:p>
          <a:p>
            <a:endParaRPr lang="sl-SI" dirty="0"/>
          </a:p>
        </p:txBody>
      </p:sp>
      <p:pic>
        <p:nvPicPr>
          <p:cNvPr id="4" name="Slika 3">
            <a:extLst>
              <a:ext uri="{FF2B5EF4-FFF2-40B4-BE49-F238E27FC236}">
                <a16:creationId xmlns:a16="http://schemas.microsoft.com/office/drawing/2014/main" id="{2DD74446-0643-3A80-89DD-5D9F970D0778}"/>
              </a:ext>
            </a:extLst>
          </p:cNvPr>
          <p:cNvPicPr>
            <a:picLocks noChangeAspect="1"/>
          </p:cNvPicPr>
          <p:nvPr/>
        </p:nvPicPr>
        <p:blipFill>
          <a:blip r:embed="rId3"/>
          <a:stretch>
            <a:fillRect/>
          </a:stretch>
        </p:blipFill>
        <p:spPr>
          <a:xfrm>
            <a:off x="579239" y="3169920"/>
            <a:ext cx="1676281" cy="1255084"/>
          </a:xfrm>
          <a:prstGeom prst="rect">
            <a:avLst/>
          </a:prstGeom>
        </p:spPr>
      </p:pic>
      <p:pic>
        <p:nvPicPr>
          <p:cNvPr id="5" name="Picture 5">
            <a:extLst>
              <a:ext uri="{FF2B5EF4-FFF2-40B4-BE49-F238E27FC236}">
                <a16:creationId xmlns:a16="http://schemas.microsoft.com/office/drawing/2014/main" id="{B5DED83A-7D01-CBB8-4A4D-8F8BE21D30D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204" t="6530" b="4489"/>
          <a:stretch/>
        </p:blipFill>
        <p:spPr bwMode="auto">
          <a:xfrm>
            <a:off x="2747743" y="3169920"/>
            <a:ext cx="5224077" cy="36776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a:extLst>
              <a:ext uri="{FF2B5EF4-FFF2-40B4-BE49-F238E27FC236}">
                <a16:creationId xmlns:a16="http://schemas.microsoft.com/office/drawing/2014/main" id="{21D03C30-354C-87C1-90FF-0B37DCDF2CC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964" r="17526"/>
          <a:stretch/>
        </p:blipFill>
        <p:spPr bwMode="auto">
          <a:xfrm>
            <a:off x="9008396" y="1783050"/>
            <a:ext cx="3311840" cy="5055458"/>
          </a:xfrm>
          <a:prstGeom prst="rect">
            <a:avLst/>
          </a:prstGeom>
          <a:noFill/>
          <a:extLst>
            <a:ext uri="{909E8E84-426E-40DD-AFC4-6F175D3DCCD1}">
              <a14:hiddenFill xmlns:a14="http://schemas.microsoft.com/office/drawing/2010/main">
                <a:solidFill>
                  <a:srgbClr val="FFFFFF"/>
                </a:solidFill>
              </a14:hiddenFill>
            </a:ext>
          </a:extLst>
        </p:spPr>
      </p:pic>
      <p:pic>
        <p:nvPicPr>
          <p:cNvPr id="8" name="Slika 7">
            <a:extLst>
              <a:ext uri="{FF2B5EF4-FFF2-40B4-BE49-F238E27FC236}">
                <a16:creationId xmlns:a16="http://schemas.microsoft.com/office/drawing/2014/main" id="{95E3AF4F-9F2A-8F4B-8EBF-8135DEA131B4}"/>
              </a:ext>
            </a:extLst>
          </p:cNvPr>
          <p:cNvPicPr>
            <a:picLocks noChangeAspect="1"/>
          </p:cNvPicPr>
          <p:nvPr/>
        </p:nvPicPr>
        <p:blipFill>
          <a:blip r:embed="rId6"/>
          <a:stretch>
            <a:fillRect/>
          </a:stretch>
        </p:blipFill>
        <p:spPr>
          <a:xfrm>
            <a:off x="597462" y="4482643"/>
            <a:ext cx="1113705" cy="1052212"/>
          </a:xfrm>
          <a:prstGeom prst="rect">
            <a:avLst/>
          </a:prstGeom>
        </p:spPr>
      </p:pic>
      <p:sp>
        <p:nvSpPr>
          <p:cNvPr id="9" name="PoljeZBesedilom 8">
            <a:extLst>
              <a:ext uri="{FF2B5EF4-FFF2-40B4-BE49-F238E27FC236}">
                <a16:creationId xmlns:a16="http://schemas.microsoft.com/office/drawing/2014/main" id="{AB274FF0-2F15-F456-B22F-B035B8197C43}"/>
              </a:ext>
            </a:extLst>
          </p:cNvPr>
          <p:cNvSpPr txBox="1"/>
          <p:nvPr/>
        </p:nvSpPr>
        <p:spPr>
          <a:xfrm>
            <a:off x="213360" y="5791200"/>
            <a:ext cx="2346960" cy="738664"/>
          </a:xfrm>
          <a:prstGeom prst="rect">
            <a:avLst/>
          </a:prstGeom>
          <a:noFill/>
        </p:spPr>
        <p:txBody>
          <a:bodyPr wrap="square" rtlCol="0">
            <a:spAutoFit/>
          </a:bodyPr>
          <a:lstStyle/>
          <a:p>
            <a:r>
              <a:rPr lang="sl-SI" dirty="0"/>
              <a:t>Rumena – nariši</a:t>
            </a:r>
          </a:p>
          <a:p>
            <a:r>
              <a:rPr lang="sl-SI" dirty="0"/>
              <a:t>Rdeča  - pokaži</a:t>
            </a:r>
          </a:p>
          <a:p>
            <a:r>
              <a:rPr lang="sl-SI" dirty="0"/>
              <a:t>Modra - povej</a:t>
            </a:r>
          </a:p>
        </p:txBody>
      </p:sp>
    </p:spTree>
    <p:extLst>
      <p:ext uri="{BB962C8B-B14F-4D97-AF65-F5344CB8AC3E}">
        <p14:creationId xmlns:p14="http://schemas.microsoft.com/office/powerpoint/2010/main" val="12564100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4">
            <a:extLst>
              <a:ext uri="{FF2B5EF4-FFF2-40B4-BE49-F238E27FC236}">
                <a16:creationId xmlns:a16="http://schemas.microsoft.com/office/drawing/2014/main" id="{AED07F8A-544C-10BF-B922-3A5A6C32F422}"/>
              </a:ext>
            </a:extLst>
          </p:cNvPr>
          <p:cNvSpPr>
            <a:spLocks noGrp="1"/>
          </p:cNvSpPr>
          <p:nvPr>
            <p:ph type="title"/>
          </p:nvPr>
        </p:nvSpPr>
        <p:spPr/>
        <p:txBody>
          <a:bodyPr/>
          <a:lstStyle/>
          <a:p>
            <a:r>
              <a:rPr lang="sl-SI" dirty="0">
                <a:solidFill>
                  <a:srgbClr val="FF0000"/>
                </a:solidFill>
              </a:rPr>
              <a:t>Učenje skozi igro – primeri brez tehnologije</a:t>
            </a:r>
            <a:endParaRPr lang="sl-SI" dirty="0"/>
          </a:p>
        </p:txBody>
      </p:sp>
      <p:sp>
        <p:nvSpPr>
          <p:cNvPr id="3" name="Označba mesta vsebine 2">
            <a:extLst>
              <a:ext uri="{FF2B5EF4-FFF2-40B4-BE49-F238E27FC236}">
                <a16:creationId xmlns:a16="http://schemas.microsoft.com/office/drawing/2014/main" id="{9CEF82B7-2FFF-AF0D-CF04-8BA58D454BF0}"/>
              </a:ext>
            </a:extLst>
          </p:cNvPr>
          <p:cNvSpPr>
            <a:spLocks noGrp="1"/>
          </p:cNvSpPr>
          <p:nvPr>
            <p:ph sz="half" idx="1"/>
          </p:nvPr>
        </p:nvSpPr>
        <p:spPr/>
        <p:txBody>
          <a:bodyPr/>
          <a:lstStyle/>
          <a:p>
            <a:r>
              <a:rPr lang="sl-SI" dirty="0"/>
              <a:t>Tema: Ostanimo zdravi</a:t>
            </a:r>
          </a:p>
          <a:p>
            <a:r>
              <a:rPr lang="sl-SI" dirty="0"/>
              <a:t>Cilji:</a:t>
            </a:r>
          </a:p>
          <a:p>
            <a:pPr marL="0" indent="0">
              <a:buNone/>
            </a:pPr>
            <a:r>
              <a:rPr lang="sl-SI" dirty="0"/>
              <a:t>Otrok poimenuje različne načine za preprečevanje bolezni (npr. umivanje rok, higiena kašlja, kihanja…).</a:t>
            </a:r>
          </a:p>
          <a:p>
            <a:pPr marL="0" indent="0">
              <a:buNone/>
            </a:pPr>
            <a:r>
              <a:rPr lang="sl-SI" dirty="0"/>
              <a:t>Otrok opiše različne načine preprečevanja bolezni.</a:t>
            </a:r>
          </a:p>
          <a:p>
            <a:endParaRPr lang="sl-SI" dirty="0"/>
          </a:p>
          <a:p>
            <a:endParaRPr lang="sl-SI" dirty="0"/>
          </a:p>
        </p:txBody>
      </p:sp>
      <p:sp>
        <p:nvSpPr>
          <p:cNvPr id="6" name="Označba mesta vsebine 5">
            <a:extLst>
              <a:ext uri="{FF2B5EF4-FFF2-40B4-BE49-F238E27FC236}">
                <a16:creationId xmlns:a16="http://schemas.microsoft.com/office/drawing/2014/main" id="{B1C09BCE-C891-430E-682B-748C2B9B09B2}"/>
              </a:ext>
            </a:extLst>
          </p:cNvPr>
          <p:cNvSpPr>
            <a:spLocks noGrp="1"/>
          </p:cNvSpPr>
          <p:nvPr>
            <p:ph sz="half" idx="2"/>
          </p:nvPr>
        </p:nvSpPr>
        <p:spPr/>
        <p:txBody>
          <a:bodyPr/>
          <a:lstStyle/>
          <a:p>
            <a:endParaRPr lang="sl-SI"/>
          </a:p>
        </p:txBody>
      </p:sp>
      <p:pic>
        <p:nvPicPr>
          <p:cNvPr id="4" name="Picture 2">
            <a:extLst>
              <a:ext uri="{FF2B5EF4-FFF2-40B4-BE49-F238E27FC236}">
                <a16:creationId xmlns:a16="http://schemas.microsoft.com/office/drawing/2014/main" id="{0C7F318E-A2C1-E101-5712-0B9C812696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5510" y="1640127"/>
            <a:ext cx="6602730" cy="4956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72466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E4D41B9-2FB6-5DF0-3715-1A4C4456D561}"/>
              </a:ext>
            </a:extLst>
          </p:cNvPr>
          <p:cNvSpPr>
            <a:spLocks noGrp="1"/>
          </p:cNvSpPr>
          <p:nvPr>
            <p:ph type="title"/>
          </p:nvPr>
        </p:nvSpPr>
        <p:spPr/>
        <p:txBody>
          <a:bodyPr/>
          <a:lstStyle/>
          <a:p>
            <a:r>
              <a:rPr lang="sl-SI" dirty="0">
                <a:solidFill>
                  <a:srgbClr val="FF0000"/>
                </a:solidFill>
              </a:rPr>
              <a:t>Učenje skozi igro – primeri brez tehnologije</a:t>
            </a:r>
            <a:endParaRPr lang="sl-SI" dirty="0"/>
          </a:p>
        </p:txBody>
      </p:sp>
      <p:sp>
        <p:nvSpPr>
          <p:cNvPr id="3" name="Označba mesta vsebine 2">
            <a:extLst>
              <a:ext uri="{FF2B5EF4-FFF2-40B4-BE49-F238E27FC236}">
                <a16:creationId xmlns:a16="http://schemas.microsoft.com/office/drawing/2014/main" id="{70B75DA6-672C-2B94-8303-6A0C64063601}"/>
              </a:ext>
            </a:extLst>
          </p:cNvPr>
          <p:cNvSpPr>
            <a:spLocks noGrp="1"/>
          </p:cNvSpPr>
          <p:nvPr>
            <p:ph sz="half" idx="1"/>
          </p:nvPr>
        </p:nvSpPr>
        <p:spPr/>
        <p:txBody>
          <a:bodyPr/>
          <a:lstStyle/>
          <a:p>
            <a:r>
              <a:rPr lang="sl-SI" dirty="0"/>
              <a:t>Tema: oblačila v letnih časih</a:t>
            </a:r>
          </a:p>
          <a:p>
            <a:r>
              <a:rPr lang="sl-SI" dirty="0"/>
              <a:t>Cilji</a:t>
            </a:r>
          </a:p>
          <a:p>
            <a:pPr marL="0" indent="0">
              <a:buNone/>
            </a:pPr>
            <a:r>
              <a:rPr lang="sl-SI" dirty="0"/>
              <a:t>Otrok prepozna predmet/oblačila na fotografiji</a:t>
            </a:r>
          </a:p>
          <a:p>
            <a:pPr marL="0" indent="0">
              <a:buNone/>
            </a:pPr>
            <a:r>
              <a:rPr lang="sl-SI" dirty="0"/>
              <a:t>Otrok prepozna letni čas na fotografiji</a:t>
            </a:r>
          </a:p>
          <a:p>
            <a:pPr marL="0" indent="0">
              <a:buNone/>
            </a:pPr>
            <a:r>
              <a:rPr lang="sl-SI" dirty="0"/>
              <a:t>Otrok pravilno razvršča oblačila glede na letni čas</a:t>
            </a:r>
          </a:p>
          <a:p>
            <a:endParaRPr lang="sl-SI" dirty="0"/>
          </a:p>
        </p:txBody>
      </p:sp>
      <p:pic>
        <p:nvPicPr>
          <p:cNvPr id="6" name="Označba mesta vsebine 5">
            <a:extLst>
              <a:ext uri="{FF2B5EF4-FFF2-40B4-BE49-F238E27FC236}">
                <a16:creationId xmlns:a16="http://schemas.microsoft.com/office/drawing/2014/main" id="{246D781D-A001-DFA3-4CE6-AD19CB00407C}"/>
              </a:ext>
            </a:extLst>
          </p:cNvPr>
          <p:cNvPicPr>
            <a:picLocks noGrp="1" noChangeAspect="1"/>
          </p:cNvPicPr>
          <p:nvPr>
            <p:ph sz="half" idx="2"/>
          </p:nvPr>
        </p:nvPicPr>
        <p:blipFill>
          <a:blip r:embed="rId3"/>
          <a:stretch>
            <a:fillRect/>
          </a:stretch>
        </p:blipFill>
        <p:spPr>
          <a:xfrm>
            <a:off x="6509744" y="1783050"/>
            <a:ext cx="6091072" cy="4589050"/>
          </a:xfrm>
        </p:spPr>
      </p:pic>
    </p:spTree>
    <p:extLst>
      <p:ext uri="{BB962C8B-B14F-4D97-AF65-F5344CB8AC3E}">
        <p14:creationId xmlns:p14="http://schemas.microsoft.com/office/powerpoint/2010/main" val="12138848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25A1D2A-5800-486F-B332-9E0407D7FE05}"/>
              </a:ext>
            </a:extLst>
          </p:cNvPr>
          <p:cNvSpPr>
            <a:spLocks noGrp="1"/>
          </p:cNvSpPr>
          <p:nvPr>
            <p:ph type="title"/>
          </p:nvPr>
        </p:nvSpPr>
        <p:spPr/>
        <p:txBody>
          <a:bodyPr/>
          <a:lstStyle/>
          <a:p>
            <a:r>
              <a:rPr lang="sl-SI" dirty="0"/>
              <a:t>Značilnosti algoritmov</a:t>
            </a:r>
          </a:p>
        </p:txBody>
      </p:sp>
      <p:sp>
        <p:nvSpPr>
          <p:cNvPr id="3" name="Označba mesta vsebine 2">
            <a:extLst>
              <a:ext uri="{FF2B5EF4-FFF2-40B4-BE49-F238E27FC236}">
                <a16:creationId xmlns:a16="http://schemas.microsoft.com/office/drawing/2014/main" id="{440993AE-9056-4E35-907E-DDD2615286D5}"/>
              </a:ext>
            </a:extLst>
          </p:cNvPr>
          <p:cNvSpPr>
            <a:spLocks noGrp="1"/>
          </p:cNvSpPr>
          <p:nvPr>
            <p:ph idx="1"/>
          </p:nvPr>
        </p:nvSpPr>
        <p:spPr/>
        <p:txBody>
          <a:bodyPr/>
          <a:lstStyle/>
          <a:p>
            <a:pPr marL="0" indent="0">
              <a:buNone/>
            </a:pPr>
            <a:r>
              <a:rPr lang="sl-SI" dirty="0"/>
              <a:t>1. </a:t>
            </a:r>
            <a:r>
              <a:rPr lang="sl-SI" b="1" dirty="0"/>
              <a:t>Določenost</a:t>
            </a:r>
          </a:p>
          <a:p>
            <a:pPr marL="0" indent="0">
              <a:buNone/>
            </a:pPr>
            <a:r>
              <a:rPr lang="sl-SI" dirty="0"/>
              <a:t>Vsak korak je jasno definiran.</a:t>
            </a:r>
          </a:p>
          <a:p>
            <a:pPr marL="0" indent="0">
              <a:buNone/>
            </a:pPr>
            <a:r>
              <a:rPr lang="sl-SI" dirty="0"/>
              <a:t>2. </a:t>
            </a:r>
            <a:r>
              <a:rPr lang="sl-SI" b="1" dirty="0"/>
              <a:t>Zaporedja</a:t>
            </a:r>
          </a:p>
          <a:p>
            <a:pPr marL="0" indent="0">
              <a:buNone/>
            </a:pPr>
            <a:r>
              <a:rPr lang="sl-SI" dirty="0"/>
              <a:t>Vsak algoritem ima začeten in končen korak (točko). Algoritmi so zastavljeni v sekvencah, zaporedjih, ki nas pripeljejo do rezultata, cilja.</a:t>
            </a:r>
          </a:p>
          <a:p>
            <a:pPr marL="0" indent="0">
              <a:buNone/>
            </a:pPr>
            <a:r>
              <a:rPr lang="sl-SI" dirty="0"/>
              <a:t>3. </a:t>
            </a:r>
            <a:r>
              <a:rPr lang="sl-SI" b="1" dirty="0"/>
              <a:t>Doseganje rezultatov</a:t>
            </a:r>
          </a:p>
          <a:p>
            <a:pPr marL="0" indent="0">
              <a:buNone/>
            </a:pPr>
            <a:r>
              <a:rPr lang="sl-SI" dirty="0"/>
              <a:t>Vsaka naloga, ki je sestavljena iz algoritmov, bi naj dosegla rezultat v določenem časovnem obdobju. </a:t>
            </a:r>
          </a:p>
        </p:txBody>
      </p:sp>
      <p:pic>
        <p:nvPicPr>
          <p:cNvPr id="8" name="Slika 7">
            <a:extLst>
              <a:ext uri="{FF2B5EF4-FFF2-40B4-BE49-F238E27FC236}">
                <a16:creationId xmlns:a16="http://schemas.microsoft.com/office/drawing/2014/main" id="{90074E06-CA15-4967-06B2-15D2A88F2BB0}"/>
              </a:ext>
            </a:extLst>
          </p:cNvPr>
          <p:cNvPicPr>
            <a:picLocks noChangeAspect="1"/>
          </p:cNvPicPr>
          <p:nvPr/>
        </p:nvPicPr>
        <p:blipFill>
          <a:blip r:embed="rId2"/>
          <a:stretch>
            <a:fillRect/>
          </a:stretch>
        </p:blipFill>
        <p:spPr>
          <a:xfrm>
            <a:off x="7442923" y="445000"/>
            <a:ext cx="4351801" cy="2334776"/>
          </a:xfrm>
          <a:prstGeom prst="rect">
            <a:avLst/>
          </a:prstGeom>
        </p:spPr>
      </p:pic>
    </p:spTree>
    <p:extLst>
      <p:ext uri="{BB962C8B-B14F-4D97-AF65-F5344CB8AC3E}">
        <p14:creationId xmlns:p14="http://schemas.microsoft.com/office/powerpoint/2010/main" val="24568125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a:extLst>
              <a:ext uri="{FF2B5EF4-FFF2-40B4-BE49-F238E27FC236}">
                <a16:creationId xmlns:a16="http://schemas.microsoft.com/office/drawing/2014/main" id="{2FABE393-65AA-BD54-F7ED-C0041A130C0E}"/>
              </a:ext>
            </a:extLst>
          </p:cNvPr>
          <p:cNvSpPr>
            <a:spLocks noGrp="1"/>
          </p:cNvSpPr>
          <p:nvPr>
            <p:ph type="title"/>
          </p:nvPr>
        </p:nvSpPr>
        <p:spPr/>
        <p:txBody>
          <a:bodyPr/>
          <a:lstStyle/>
          <a:p>
            <a:r>
              <a:rPr lang="sl-SI" dirty="0">
                <a:solidFill>
                  <a:srgbClr val="FF0000"/>
                </a:solidFill>
              </a:rPr>
              <a:t>Učenje skozi igro – primeri z uporabo robotkov</a:t>
            </a:r>
            <a:endParaRPr lang="sl-SI" dirty="0"/>
          </a:p>
        </p:txBody>
      </p:sp>
      <p:sp>
        <p:nvSpPr>
          <p:cNvPr id="5" name="Označba mesta vsebine 4">
            <a:extLst>
              <a:ext uri="{FF2B5EF4-FFF2-40B4-BE49-F238E27FC236}">
                <a16:creationId xmlns:a16="http://schemas.microsoft.com/office/drawing/2014/main" id="{B32A6A5A-DA86-90EE-A26A-3B4233249D05}"/>
              </a:ext>
            </a:extLst>
          </p:cNvPr>
          <p:cNvSpPr>
            <a:spLocks noGrp="1"/>
          </p:cNvSpPr>
          <p:nvPr>
            <p:ph sz="half" idx="1"/>
          </p:nvPr>
        </p:nvSpPr>
        <p:spPr/>
        <p:txBody>
          <a:bodyPr/>
          <a:lstStyle/>
          <a:p>
            <a:r>
              <a:rPr lang="sl-SI" dirty="0"/>
              <a:t>Tema: Težje in lažje</a:t>
            </a:r>
          </a:p>
          <a:p>
            <a:r>
              <a:rPr lang="sl-SI" dirty="0"/>
              <a:t>Cilji:</a:t>
            </a:r>
          </a:p>
          <a:p>
            <a:pPr marL="0" indent="0">
              <a:buNone/>
            </a:pPr>
            <a:r>
              <a:rPr lang="sl-SI" dirty="0"/>
              <a:t>Otrok primerja predmete po masi</a:t>
            </a:r>
          </a:p>
          <a:p>
            <a:pPr marL="0" indent="0">
              <a:buNone/>
            </a:pPr>
            <a:r>
              <a:rPr lang="sl-SI" dirty="0"/>
              <a:t>Otrok se spoznava s pojmom težje in lažje</a:t>
            </a:r>
          </a:p>
          <a:p>
            <a:pPr marL="0" indent="0">
              <a:buNone/>
            </a:pPr>
            <a:r>
              <a:rPr lang="sl-SI" dirty="0"/>
              <a:t>Otrok argumentira svoje odločitve </a:t>
            </a:r>
          </a:p>
          <a:p>
            <a:endParaRPr lang="sl-SI" dirty="0"/>
          </a:p>
          <a:p>
            <a:endParaRPr lang="sl-SI" dirty="0"/>
          </a:p>
        </p:txBody>
      </p:sp>
      <p:pic>
        <p:nvPicPr>
          <p:cNvPr id="7" name="Označba mesta vsebine 6">
            <a:extLst>
              <a:ext uri="{FF2B5EF4-FFF2-40B4-BE49-F238E27FC236}">
                <a16:creationId xmlns:a16="http://schemas.microsoft.com/office/drawing/2014/main" id="{7E04B922-8AEE-60D9-0D7B-EE29EA3A2E3B}"/>
              </a:ext>
            </a:extLst>
          </p:cNvPr>
          <p:cNvPicPr>
            <a:picLocks noGrp="1" noChangeAspect="1"/>
          </p:cNvPicPr>
          <p:nvPr>
            <p:ph sz="half" idx="2"/>
          </p:nvPr>
        </p:nvPicPr>
        <p:blipFill>
          <a:blip r:embed="rId2"/>
          <a:stretch>
            <a:fillRect/>
          </a:stretch>
        </p:blipFill>
        <p:spPr>
          <a:xfrm>
            <a:off x="6349008" y="1925358"/>
            <a:ext cx="6323602" cy="4589050"/>
          </a:xfrm>
          <a:prstGeom prst="rect">
            <a:avLst/>
          </a:prstGeom>
        </p:spPr>
      </p:pic>
    </p:spTree>
    <p:extLst>
      <p:ext uri="{BB962C8B-B14F-4D97-AF65-F5344CB8AC3E}">
        <p14:creationId xmlns:p14="http://schemas.microsoft.com/office/powerpoint/2010/main" val="30844469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B3BBAB15-2123-DE05-7302-64D1B0350144}"/>
              </a:ext>
            </a:extLst>
          </p:cNvPr>
          <p:cNvSpPr>
            <a:spLocks noGrp="1"/>
          </p:cNvSpPr>
          <p:nvPr>
            <p:ph sz="half" idx="1"/>
          </p:nvPr>
        </p:nvSpPr>
        <p:spPr/>
        <p:txBody>
          <a:bodyPr>
            <a:normAutofit fontScale="77500" lnSpcReduction="20000"/>
          </a:bodyPr>
          <a:lstStyle/>
          <a:p>
            <a:r>
              <a:rPr lang="sl-SI" dirty="0"/>
              <a:t>Tema: oblačenje</a:t>
            </a:r>
          </a:p>
          <a:p>
            <a:endParaRPr lang="sl-SI" dirty="0"/>
          </a:p>
          <a:p>
            <a:r>
              <a:rPr lang="sl-SI" dirty="0"/>
              <a:t>Cilj:</a:t>
            </a:r>
          </a:p>
          <a:p>
            <a:pPr marL="0" indent="0">
              <a:buNone/>
            </a:pPr>
            <a:r>
              <a:rPr lang="sl-SI" dirty="0"/>
              <a:t>Otrok spoznava pravilni vrstni red oblačenja</a:t>
            </a:r>
          </a:p>
          <a:p>
            <a:endParaRPr lang="sl-SI" dirty="0"/>
          </a:p>
          <a:p>
            <a:r>
              <a:rPr lang="sl-SI" dirty="0"/>
              <a:t>PRAVILA IGRE:</a:t>
            </a:r>
          </a:p>
          <a:p>
            <a:pPr marL="0" indent="0">
              <a:buNone/>
            </a:pPr>
            <a:r>
              <a:rPr lang="sl-SI" dirty="0"/>
              <a:t>Igra se prične na modrem polju. </a:t>
            </a:r>
          </a:p>
          <a:p>
            <a:pPr marL="0" indent="0">
              <a:buNone/>
            </a:pPr>
            <a:r>
              <a:rPr lang="sl-SI" dirty="0"/>
              <a:t>Robota je treba voditi po poti, ki predstavlja pravilni vrstni red oblačenja. Na vsaki postaji se dobi eno oblačilo s kateri se sestavi oblečena figura. Za vsak kos otrok/skupina dobi 1 točko.</a:t>
            </a:r>
          </a:p>
          <a:p>
            <a:pPr marL="0" indent="0">
              <a:buNone/>
            </a:pPr>
            <a:r>
              <a:rPr lang="sl-SI" dirty="0"/>
              <a:t>Na voljo je 10 min</a:t>
            </a:r>
          </a:p>
          <a:p>
            <a:endParaRPr lang="sl-SI" dirty="0"/>
          </a:p>
          <a:p>
            <a:endParaRPr lang="sl-SI" dirty="0"/>
          </a:p>
          <a:p>
            <a:endParaRPr lang="sl-SI" dirty="0"/>
          </a:p>
        </p:txBody>
      </p:sp>
      <p:sp>
        <p:nvSpPr>
          <p:cNvPr id="5" name="Naslov 3">
            <a:extLst>
              <a:ext uri="{FF2B5EF4-FFF2-40B4-BE49-F238E27FC236}">
                <a16:creationId xmlns:a16="http://schemas.microsoft.com/office/drawing/2014/main" id="{35F15586-2288-CB5E-3BDE-57BFFADEBBF1}"/>
              </a:ext>
            </a:extLst>
          </p:cNvPr>
          <p:cNvSpPr>
            <a:spLocks noGrp="1"/>
          </p:cNvSpPr>
          <p:nvPr>
            <p:ph type="title"/>
          </p:nvPr>
        </p:nvSpPr>
        <p:spPr>
          <a:xfrm>
            <a:off x="884238" y="385763"/>
            <a:ext cx="11090275" cy="1397000"/>
          </a:xfrm>
        </p:spPr>
        <p:txBody>
          <a:bodyPr/>
          <a:lstStyle/>
          <a:p>
            <a:r>
              <a:rPr lang="sl-SI" dirty="0">
                <a:solidFill>
                  <a:srgbClr val="FF0000"/>
                </a:solidFill>
              </a:rPr>
              <a:t>Učenje skozi igro – primeri z uporabo robotkov</a:t>
            </a:r>
            <a:endParaRPr lang="sl-SI" dirty="0"/>
          </a:p>
        </p:txBody>
      </p:sp>
      <p:pic>
        <p:nvPicPr>
          <p:cNvPr id="6" name="Picture 2" descr="Slika, ki vsebuje besede besedilo&#10;&#10;Opis je samodejno ustvarjen">
            <a:extLst>
              <a:ext uri="{FF2B5EF4-FFF2-40B4-BE49-F238E27FC236}">
                <a16:creationId xmlns:a16="http://schemas.microsoft.com/office/drawing/2014/main" id="{357C1060-1AEA-8FA3-8D50-01DDA69FC338}"/>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294" t="4483" r="9387" b="2030"/>
          <a:stretch/>
        </p:blipFill>
        <p:spPr bwMode="auto">
          <a:xfrm rot="5400000">
            <a:off x="7382488" y="1053207"/>
            <a:ext cx="4589049" cy="6333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66184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66D76437-992A-5DA0-A8B8-1B3B94A28D78}"/>
              </a:ext>
            </a:extLst>
          </p:cNvPr>
          <p:cNvSpPr>
            <a:spLocks noGrp="1"/>
          </p:cNvSpPr>
          <p:nvPr>
            <p:ph sz="half" idx="1"/>
          </p:nvPr>
        </p:nvSpPr>
        <p:spPr/>
        <p:txBody>
          <a:bodyPr>
            <a:normAutofit fontScale="85000" lnSpcReduction="20000"/>
          </a:bodyPr>
          <a:lstStyle/>
          <a:p>
            <a:r>
              <a:rPr lang="sl-SI" dirty="0"/>
              <a:t>Tema: Pri zdravniku</a:t>
            </a:r>
          </a:p>
          <a:p>
            <a:r>
              <a:rPr lang="sl-SI" dirty="0"/>
              <a:t>Cilj: spoznati vrstni red </a:t>
            </a:r>
          </a:p>
          <a:p>
            <a:r>
              <a:rPr lang="sl-SI" dirty="0"/>
              <a:t>Uvodni pogovor o obisku zdravnika </a:t>
            </a:r>
          </a:p>
          <a:p>
            <a:pPr marL="0" indent="0">
              <a:buNone/>
            </a:pPr>
            <a:r>
              <a:rPr lang="sl-SI" dirty="0"/>
              <a:t>Predvidene nove besede:</a:t>
            </a:r>
          </a:p>
          <a:p>
            <a:pPr marL="0" indent="0">
              <a:buNone/>
            </a:pPr>
            <a:r>
              <a:rPr lang="sl-SI" dirty="0"/>
              <a:t>Zdravstvena izkaznica</a:t>
            </a:r>
          </a:p>
          <a:p>
            <a:pPr marL="0" indent="0">
              <a:buNone/>
            </a:pPr>
            <a:r>
              <a:rPr lang="sl-SI" dirty="0"/>
              <a:t>Zdravstveni dom</a:t>
            </a:r>
          </a:p>
          <a:p>
            <a:pPr marL="0" indent="0">
              <a:buNone/>
            </a:pPr>
            <a:r>
              <a:rPr lang="sl-SI" dirty="0"/>
              <a:t>Čakalnica</a:t>
            </a:r>
          </a:p>
          <a:p>
            <a:pPr marL="0" indent="0">
              <a:buNone/>
            </a:pPr>
            <a:r>
              <a:rPr lang="sl-SI" dirty="0"/>
              <a:t>Ambulanta </a:t>
            </a:r>
          </a:p>
          <a:p>
            <a:pPr marL="0" indent="0">
              <a:buNone/>
            </a:pPr>
            <a:r>
              <a:rPr lang="sl-SI" dirty="0"/>
              <a:t>Pregled</a:t>
            </a:r>
          </a:p>
          <a:p>
            <a:pPr marL="0" indent="0">
              <a:buNone/>
            </a:pPr>
            <a:r>
              <a:rPr lang="sl-SI" dirty="0"/>
              <a:t>Lekarna</a:t>
            </a:r>
          </a:p>
          <a:p>
            <a:pPr marL="0" indent="0">
              <a:buNone/>
            </a:pPr>
            <a:r>
              <a:rPr lang="sl-SI" dirty="0"/>
              <a:t>Stetoskop</a:t>
            </a:r>
          </a:p>
        </p:txBody>
      </p:sp>
      <p:sp>
        <p:nvSpPr>
          <p:cNvPr id="5" name="Naslov 3">
            <a:extLst>
              <a:ext uri="{FF2B5EF4-FFF2-40B4-BE49-F238E27FC236}">
                <a16:creationId xmlns:a16="http://schemas.microsoft.com/office/drawing/2014/main" id="{794C0B55-FDF5-6BB1-B634-64E26ADD6A8F}"/>
              </a:ext>
            </a:extLst>
          </p:cNvPr>
          <p:cNvSpPr>
            <a:spLocks noGrp="1"/>
          </p:cNvSpPr>
          <p:nvPr>
            <p:ph type="title"/>
          </p:nvPr>
        </p:nvSpPr>
        <p:spPr>
          <a:xfrm>
            <a:off x="884238" y="385763"/>
            <a:ext cx="11090275" cy="1397000"/>
          </a:xfrm>
        </p:spPr>
        <p:txBody>
          <a:bodyPr/>
          <a:lstStyle/>
          <a:p>
            <a:r>
              <a:rPr lang="sl-SI" dirty="0">
                <a:solidFill>
                  <a:srgbClr val="FF0000"/>
                </a:solidFill>
              </a:rPr>
              <a:t>Učenje skozi igro – primeri z uporabo robotkov</a:t>
            </a:r>
            <a:endParaRPr lang="sl-SI" dirty="0"/>
          </a:p>
        </p:txBody>
      </p:sp>
      <p:pic>
        <p:nvPicPr>
          <p:cNvPr id="6" name="Označba mesta vsebine 5" descr="Opis ni na voljo">
            <a:extLst>
              <a:ext uri="{FF2B5EF4-FFF2-40B4-BE49-F238E27FC236}">
                <a16:creationId xmlns:a16="http://schemas.microsoft.com/office/drawing/2014/main" id="{1414FB75-9D48-884B-9C96-CD60ED1728E8}"/>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2380" t="2183" r="11640" b="2084"/>
          <a:stretch/>
        </p:blipFill>
        <p:spPr bwMode="auto">
          <a:xfrm>
            <a:off x="7864353" y="1372406"/>
            <a:ext cx="3687567" cy="547448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564050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oljeZBesedilom 6">
            <a:extLst>
              <a:ext uri="{FF2B5EF4-FFF2-40B4-BE49-F238E27FC236}">
                <a16:creationId xmlns:a16="http://schemas.microsoft.com/office/drawing/2014/main" id="{23F6FB64-F98B-152C-EED4-A2A5863CD15D}"/>
              </a:ext>
            </a:extLst>
          </p:cNvPr>
          <p:cNvSpPr txBox="1"/>
          <p:nvPr/>
        </p:nvSpPr>
        <p:spPr>
          <a:xfrm>
            <a:off x="774311" y="219052"/>
            <a:ext cx="5955673" cy="3416320"/>
          </a:xfrm>
          <a:prstGeom prst="rect">
            <a:avLst/>
          </a:prstGeom>
          <a:noFill/>
        </p:spPr>
        <p:txBody>
          <a:bodyPr wrap="square">
            <a:spAutoFit/>
          </a:bodyPr>
          <a:lstStyle/>
          <a:p>
            <a:r>
              <a:rPr lang="sl-SI" sz="2400" b="1" dirty="0"/>
              <a:t>Naloga: voditi robotka k zdravniku in domov. </a:t>
            </a:r>
            <a:r>
              <a:rPr lang="sl-SI" sz="2400" dirty="0"/>
              <a:t>1 točka, če robot pride na pravo mesto, 2 točki, če znajo povedati kaj se na tem mestu zgodi (vsebine iz uvodnega pogovora). -1 točka, če robot ne pride na pravo mesto.</a:t>
            </a:r>
          </a:p>
          <a:p>
            <a:r>
              <a:rPr lang="sl-SI" sz="2400" dirty="0"/>
              <a:t>Igra se lahko igra v parih ali v dveh manjših skupinah. Zmagovalna ekipa dobi nagrado, značko zdravnika. </a:t>
            </a:r>
          </a:p>
        </p:txBody>
      </p:sp>
      <p:pic>
        <p:nvPicPr>
          <p:cNvPr id="8" name="Slika 7">
            <a:extLst>
              <a:ext uri="{FF2B5EF4-FFF2-40B4-BE49-F238E27FC236}">
                <a16:creationId xmlns:a16="http://schemas.microsoft.com/office/drawing/2014/main" id="{692D73CE-D121-5964-2DE7-717ABCE12E7F}"/>
              </a:ext>
            </a:extLst>
          </p:cNvPr>
          <p:cNvPicPr>
            <a:picLocks noChangeAspect="1"/>
          </p:cNvPicPr>
          <p:nvPr/>
        </p:nvPicPr>
        <p:blipFill>
          <a:blip r:embed="rId2"/>
          <a:stretch>
            <a:fillRect/>
          </a:stretch>
        </p:blipFill>
        <p:spPr>
          <a:xfrm>
            <a:off x="6729984" y="148534"/>
            <a:ext cx="5955673" cy="6343706"/>
          </a:xfrm>
          <a:prstGeom prst="rect">
            <a:avLst/>
          </a:prstGeom>
        </p:spPr>
      </p:pic>
      <p:sp>
        <p:nvSpPr>
          <p:cNvPr id="9" name="PoljeZBesedilom 8">
            <a:extLst>
              <a:ext uri="{FF2B5EF4-FFF2-40B4-BE49-F238E27FC236}">
                <a16:creationId xmlns:a16="http://schemas.microsoft.com/office/drawing/2014/main" id="{8A8FA0A1-72A2-4773-A941-6FED8AACADC0}"/>
              </a:ext>
            </a:extLst>
          </p:cNvPr>
          <p:cNvSpPr txBox="1"/>
          <p:nvPr/>
        </p:nvSpPr>
        <p:spPr>
          <a:xfrm>
            <a:off x="879423" y="3844287"/>
            <a:ext cx="5549952" cy="1455014"/>
          </a:xfrm>
          <a:prstGeom prst="rect">
            <a:avLst/>
          </a:prstGeom>
          <a:solidFill>
            <a:srgbClr val="FFC000"/>
          </a:solidFill>
        </p:spPr>
        <p:txBody>
          <a:bodyPr wrap="square">
            <a:spAutoFit/>
          </a:bodyPr>
          <a:lstStyle/>
          <a:p>
            <a:r>
              <a:rPr lang="sl-SI" sz="1476" b="1" dirty="0"/>
              <a:t>Individualizacija za otroke s PP:</a:t>
            </a:r>
            <a:r>
              <a:rPr lang="sl-SI" sz="1476" dirty="0"/>
              <a:t> Glavni del je razdeljen v dve fazi. Prva – samo tri postaje, nato prve tri umaknemo in damo naslednje tri.</a:t>
            </a:r>
          </a:p>
          <a:p>
            <a:r>
              <a:rPr lang="sl-SI" sz="1476" b="1" dirty="0"/>
              <a:t>Individualizacija za otroke priseljence: </a:t>
            </a:r>
            <a:r>
              <a:rPr lang="sl-SI" sz="1476" dirty="0"/>
              <a:t>1 točka, če znajo poimenovati karkoli na sliki v maternem jeziku, 1 dodatna točka, če znajo poimenovati kaj na sliki v slovenskem jeziku.</a:t>
            </a:r>
          </a:p>
        </p:txBody>
      </p:sp>
    </p:spTree>
    <p:extLst>
      <p:ext uri="{BB962C8B-B14F-4D97-AF65-F5344CB8AC3E}">
        <p14:creationId xmlns:p14="http://schemas.microsoft.com/office/powerpoint/2010/main" val="4901388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pic>
        <p:nvPicPr>
          <p:cNvPr id="601" name="Google Shape;601;p56"/>
          <p:cNvPicPr preferRelativeResize="0"/>
          <p:nvPr/>
        </p:nvPicPr>
        <p:blipFill rotWithShape="1">
          <a:blip r:embed="rId3">
            <a:alphaModFix/>
          </a:blip>
          <a:srcRect t="48008"/>
          <a:stretch/>
        </p:blipFill>
        <p:spPr>
          <a:xfrm>
            <a:off x="352" y="3472308"/>
            <a:ext cx="12858044" cy="3760341"/>
          </a:xfrm>
          <a:prstGeom prst="rect">
            <a:avLst/>
          </a:prstGeom>
          <a:noFill/>
          <a:ln>
            <a:noFill/>
          </a:ln>
        </p:spPr>
      </p:pic>
      <p:sp>
        <p:nvSpPr>
          <p:cNvPr id="602" name="Google Shape;602;p56"/>
          <p:cNvSpPr txBox="1"/>
          <p:nvPr/>
        </p:nvSpPr>
        <p:spPr>
          <a:xfrm>
            <a:off x="2937338" y="1994077"/>
            <a:ext cx="6984074" cy="1292621"/>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None/>
            </a:pPr>
            <a:r>
              <a:rPr lang="sl-SI" sz="6000" dirty="0">
                <a:solidFill>
                  <a:srgbClr val="FA1414"/>
                </a:solidFill>
              </a:rPr>
              <a:t>Čas je za odmor </a:t>
            </a:r>
            <a:r>
              <a:rPr lang="sl-SI" sz="6000" dirty="0">
                <a:solidFill>
                  <a:srgbClr val="FA1414"/>
                </a:solidFill>
                <a:sym typeface="Wingdings" panose="05000000000000000000" pitchFamily="2" charset="2"/>
              </a:rPr>
              <a:t></a:t>
            </a:r>
            <a:r>
              <a:rPr lang="sl-SI" sz="6000" dirty="0">
                <a:solidFill>
                  <a:srgbClr val="FA1414"/>
                </a:solidFill>
              </a:rPr>
              <a:t> </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01"/>
                                        </p:tgtEl>
                                        <p:attrNameLst>
                                          <p:attrName>style.visibility</p:attrName>
                                        </p:attrNameLst>
                                      </p:cBhvr>
                                      <p:to>
                                        <p:strVal val="visible"/>
                                      </p:to>
                                    </p:set>
                                    <p:animEffect transition="in" filter="fade">
                                      <p:cBhvr>
                                        <p:cTn id="7" dur="1000"/>
                                        <p:tgtEl>
                                          <p:spTgt spid="60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02"/>
                                        </p:tgtEl>
                                        <p:attrNameLst>
                                          <p:attrName>style.visibility</p:attrName>
                                        </p:attrNameLst>
                                      </p:cBhvr>
                                      <p:to>
                                        <p:strVal val="visible"/>
                                      </p:to>
                                    </p:set>
                                    <p:anim calcmode="lin" valueType="num">
                                      <p:cBhvr additive="base">
                                        <p:cTn id="12" dur="500"/>
                                        <p:tgtEl>
                                          <p:spTgt spid="6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a:extLst>
              <a:ext uri="{FF2B5EF4-FFF2-40B4-BE49-F238E27FC236}">
                <a16:creationId xmlns:a16="http://schemas.microsoft.com/office/drawing/2014/main" id="{1C7B5805-4530-A209-6B74-BDDD67F1E4A4}"/>
              </a:ext>
            </a:extLst>
          </p:cNvPr>
          <p:cNvSpPr>
            <a:spLocks noGrp="1"/>
          </p:cNvSpPr>
          <p:nvPr>
            <p:ph type="ctrTitle"/>
          </p:nvPr>
        </p:nvSpPr>
        <p:spPr/>
        <p:txBody>
          <a:bodyPr/>
          <a:lstStyle/>
          <a:p>
            <a:r>
              <a:rPr lang="sl-SI" dirty="0">
                <a:solidFill>
                  <a:srgbClr val="FF0000"/>
                </a:solidFill>
              </a:rPr>
              <a:t>Delavnica</a:t>
            </a:r>
          </a:p>
        </p:txBody>
      </p:sp>
      <p:sp>
        <p:nvSpPr>
          <p:cNvPr id="5" name="Podnaslov 4">
            <a:extLst>
              <a:ext uri="{FF2B5EF4-FFF2-40B4-BE49-F238E27FC236}">
                <a16:creationId xmlns:a16="http://schemas.microsoft.com/office/drawing/2014/main" id="{F980FDFD-135C-5E5D-3D5B-F330DC845F88}"/>
              </a:ext>
            </a:extLst>
          </p:cNvPr>
          <p:cNvSpPr>
            <a:spLocks noGrp="1"/>
          </p:cNvSpPr>
          <p:nvPr>
            <p:ph type="subTitle" idx="1"/>
          </p:nvPr>
        </p:nvSpPr>
        <p:spPr/>
        <p:txBody>
          <a:bodyPr/>
          <a:lstStyle/>
          <a:p>
            <a:endParaRPr lang="sl-SI"/>
          </a:p>
        </p:txBody>
      </p:sp>
    </p:spTree>
    <p:extLst>
      <p:ext uri="{BB962C8B-B14F-4D97-AF65-F5344CB8AC3E}">
        <p14:creationId xmlns:p14="http://schemas.microsoft.com/office/powerpoint/2010/main" val="4735803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427A465-9217-4E69-E699-14CF4825140E}"/>
              </a:ext>
            </a:extLst>
          </p:cNvPr>
          <p:cNvSpPr>
            <a:spLocks noGrp="1"/>
          </p:cNvSpPr>
          <p:nvPr>
            <p:ph type="title"/>
          </p:nvPr>
        </p:nvSpPr>
        <p:spPr/>
        <p:txBody>
          <a:bodyPr/>
          <a:lstStyle/>
          <a:p>
            <a:r>
              <a:rPr lang="sl-SI" dirty="0">
                <a:solidFill>
                  <a:srgbClr val="FF0000"/>
                </a:solidFill>
              </a:rPr>
              <a:t>Kako delujejo robotki?</a:t>
            </a:r>
          </a:p>
        </p:txBody>
      </p:sp>
      <p:pic>
        <p:nvPicPr>
          <p:cNvPr id="4" name="Označba mesta vsebine 3">
            <a:extLst>
              <a:ext uri="{FF2B5EF4-FFF2-40B4-BE49-F238E27FC236}">
                <a16:creationId xmlns:a16="http://schemas.microsoft.com/office/drawing/2014/main" id="{2202326E-240F-B4D4-3F2C-C0A7E309BF75}"/>
              </a:ext>
            </a:extLst>
          </p:cNvPr>
          <p:cNvPicPr>
            <a:picLocks noChangeAspect="1"/>
          </p:cNvPicPr>
          <p:nvPr/>
        </p:nvPicPr>
        <p:blipFill>
          <a:blip r:embed="rId3"/>
          <a:stretch>
            <a:fillRect/>
          </a:stretch>
        </p:blipFill>
        <p:spPr>
          <a:xfrm>
            <a:off x="1175050" y="1783050"/>
            <a:ext cx="4589462" cy="4589462"/>
          </a:xfrm>
          <a:prstGeom prst="rect">
            <a:avLst/>
          </a:prstGeom>
        </p:spPr>
      </p:pic>
      <p:pic>
        <p:nvPicPr>
          <p:cNvPr id="5" name="Slika 4">
            <a:extLst>
              <a:ext uri="{FF2B5EF4-FFF2-40B4-BE49-F238E27FC236}">
                <a16:creationId xmlns:a16="http://schemas.microsoft.com/office/drawing/2014/main" id="{E5C3CA97-C8A7-A6B8-2821-C0FA7676BDEE}"/>
              </a:ext>
            </a:extLst>
          </p:cNvPr>
          <p:cNvPicPr>
            <a:picLocks noChangeAspect="1"/>
          </p:cNvPicPr>
          <p:nvPr/>
        </p:nvPicPr>
        <p:blipFill>
          <a:blip r:embed="rId4"/>
          <a:stretch>
            <a:fillRect/>
          </a:stretch>
        </p:blipFill>
        <p:spPr>
          <a:xfrm>
            <a:off x="9388970" y="3616325"/>
            <a:ext cx="3031612" cy="1756305"/>
          </a:xfrm>
          <a:prstGeom prst="rect">
            <a:avLst/>
          </a:prstGeom>
        </p:spPr>
      </p:pic>
      <p:pic>
        <p:nvPicPr>
          <p:cNvPr id="6" name="Slika 5">
            <a:extLst>
              <a:ext uri="{FF2B5EF4-FFF2-40B4-BE49-F238E27FC236}">
                <a16:creationId xmlns:a16="http://schemas.microsoft.com/office/drawing/2014/main" id="{436C7C5C-CD9A-DEA1-6D01-204A151E40A9}"/>
              </a:ext>
            </a:extLst>
          </p:cNvPr>
          <p:cNvPicPr>
            <a:picLocks noChangeAspect="1"/>
          </p:cNvPicPr>
          <p:nvPr/>
        </p:nvPicPr>
        <p:blipFill>
          <a:blip r:embed="rId5"/>
          <a:stretch>
            <a:fillRect/>
          </a:stretch>
        </p:blipFill>
        <p:spPr>
          <a:xfrm>
            <a:off x="6081298" y="2820049"/>
            <a:ext cx="3307672" cy="2799668"/>
          </a:xfrm>
          <a:prstGeom prst="rect">
            <a:avLst/>
          </a:prstGeom>
        </p:spPr>
      </p:pic>
    </p:spTree>
    <p:extLst>
      <p:ext uri="{BB962C8B-B14F-4D97-AF65-F5344CB8AC3E}">
        <p14:creationId xmlns:p14="http://schemas.microsoft.com/office/powerpoint/2010/main" val="9417159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A65FACB-73C8-3984-D9DD-B87E33B4B392}"/>
              </a:ext>
            </a:extLst>
          </p:cNvPr>
          <p:cNvSpPr>
            <a:spLocks noGrp="1"/>
          </p:cNvSpPr>
          <p:nvPr>
            <p:ph type="title"/>
          </p:nvPr>
        </p:nvSpPr>
        <p:spPr/>
        <p:txBody>
          <a:bodyPr/>
          <a:lstStyle/>
          <a:p>
            <a:r>
              <a:rPr lang="sl-SI" dirty="0">
                <a:solidFill>
                  <a:srgbClr val="FF0000"/>
                </a:solidFill>
              </a:rPr>
              <a:t>Navodila za delavnico</a:t>
            </a:r>
          </a:p>
        </p:txBody>
      </p:sp>
      <p:sp>
        <p:nvSpPr>
          <p:cNvPr id="3" name="Označba mesta vsebine 2">
            <a:extLst>
              <a:ext uri="{FF2B5EF4-FFF2-40B4-BE49-F238E27FC236}">
                <a16:creationId xmlns:a16="http://schemas.microsoft.com/office/drawing/2014/main" id="{4F8A8918-F504-BF6E-FA2E-B1167EC9B6CB}"/>
              </a:ext>
            </a:extLst>
          </p:cNvPr>
          <p:cNvSpPr>
            <a:spLocks noGrp="1"/>
          </p:cNvSpPr>
          <p:nvPr>
            <p:ph idx="1"/>
          </p:nvPr>
        </p:nvSpPr>
        <p:spPr/>
        <p:txBody>
          <a:bodyPr/>
          <a:lstStyle/>
          <a:p>
            <a:r>
              <a:rPr lang="sl-SI" dirty="0"/>
              <a:t>Razporedite se v skupine po 4 ali 5</a:t>
            </a:r>
          </a:p>
          <a:p>
            <a:r>
              <a:rPr lang="sl-SI" dirty="0"/>
              <a:t>Vaša naloge je, da ustvarite eno didaktično igro z uporabo robotka za otroke stare 4 do 6 let.</a:t>
            </a:r>
          </a:p>
          <a:p>
            <a:r>
              <a:rPr lang="sl-SI" dirty="0"/>
              <a:t>Uporabite lahko vse, kar najdete v učilnici.</a:t>
            </a:r>
          </a:p>
          <a:p>
            <a:r>
              <a:rPr lang="sl-SI" dirty="0"/>
              <a:t>Svojo igro preizkusite najprej sami.</a:t>
            </a:r>
          </a:p>
          <a:p>
            <a:r>
              <a:rPr lang="sl-SI" dirty="0"/>
              <a:t>Če bo čas dopuščal, igro lahko preizkusite tudi tako, da povabite drugo skupino k igri</a:t>
            </a:r>
          </a:p>
        </p:txBody>
      </p:sp>
    </p:spTree>
    <p:extLst>
      <p:ext uri="{BB962C8B-B14F-4D97-AF65-F5344CB8AC3E}">
        <p14:creationId xmlns:p14="http://schemas.microsoft.com/office/powerpoint/2010/main" val="36057748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A123910-4764-15D7-71AE-DE39097E8457}"/>
              </a:ext>
            </a:extLst>
          </p:cNvPr>
          <p:cNvSpPr>
            <a:spLocks noGrp="1"/>
          </p:cNvSpPr>
          <p:nvPr>
            <p:ph type="title"/>
          </p:nvPr>
        </p:nvSpPr>
        <p:spPr/>
        <p:txBody>
          <a:bodyPr/>
          <a:lstStyle/>
          <a:p>
            <a:r>
              <a:rPr lang="sl-SI" dirty="0">
                <a:solidFill>
                  <a:srgbClr val="FF0000"/>
                </a:solidFill>
              </a:rPr>
              <a:t>Evalvacija</a:t>
            </a:r>
          </a:p>
        </p:txBody>
      </p:sp>
      <p:sp>
        <p:nvSpPr>
          <p:cNvPr id="3" name="Označba mesta vsebine 2">
            <a:extLst>
              <a:ext uri="{FF2B5EF4-FFF2-40B4-BE49-F238E27FC236}">
                <a16:creationId xmlns:a16="http://schemas.microsoft.com/office/drawing/2014/main" id="{0D468B9F-2458-2D65-6DDD-CB8BB7F9A740}"/>
              </a:ext>
            </a:extLst>
          </p:cNvPr>
          <p:cNvSpPr>
            <a:spLocks noGrp="1"/>
          </p:cNvSpPr>
          <p:nvPr>
            <p:ph idx="1"/>
          </p:nvPr>
        </p:nvSpPr>
        <p:spPr/>
        <p:txBody>
          <a:bodyPr/>
          <a:lstStyle/>
          <a:p>
            <a:r>
              <a:rPr lang="sl-SI" dirty="0"/>
              <a:t>Kako ste dobili idejo za igro?</a:t>
            </a:r>
          </a:p>
          <a:p>
            <a:r>
              <a:rPr lang="sl-SI" dirty="0"/>
              <a:t>Kaj vam je bilo najlažje?</a:t>
            </a:r>
          </a:p>
          <a:p>
            <a:r>
              <a:rPr lang="sl-SI" dirty="0"/>
              <a:t>Kaj je bilo najtežje?</a:t>
            </a:r>
          </a:p>
          <a:p>
            <a:r>
              <a:rPr lang="sl-SI" dirty="0"/>
              <a:t>Bi lahko igro še nadgradili? Kako?</a:t>
            </a:r>
          </a:p>
          <a:p>
            <a:r>
              <a:rPr lang="sl-SI" dirty="0"/>
              <a:t>Ste se danes naučili kaj novega?</a:t>
            </a:r>
          </a:p>
          <a:p>
            <a:endParaRPr lang="sl-SI" dirty="0"/>
          </a:p>
          <a:p>
            <a:endParaRPr lang="sl-SI" dirty="0"/>
          </a:p>
          <a:p>
            <a:r>
              <a:rPr lang="sl-SI" sz="2000" dirty="0"/>
              <a:t>Prosimo, izpolnite </a:t>
            </a:r>
            <a:r>
              <a:rPr lang="sl-SI" sz="2000" dirty="0" err="1"/>
              <a:t>evalvacijski</a:t>
            </a:r>
            <a:r>
              <a:rPr lang="sl-SI" sz="2000" dirty="0"/>
              <a:t> vprašalnik v mapi. Hvala.</a:t>
            </a:r>
          </a:p>
        </p:txBody>
      </p:sp>
    </p:spTree>
    <p:extLst>
      <p:ext uri="{BB962C8B-B14F-4D97-AF65-F5344CB8AC3E}">
        <p14:creationId xmlns:p14="http://schemas.microsoft.com/office/powerpoint/2010/main" val="39598026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pic>
        <p:nvPicPr>
          <p:cNvPr id="601" name="Google Shape;601;p56"/>
          <p:cNvPicPr preferRelativeResize="0"/>
          <p:nvPr/>
        </p:nvPicPr>
        <p:blipFill rotWithShape="1">
          <a:blip r:embed="rId3">
            <a:alphaModFix/>
          </a:blip>
          <a:srcRect t="48008"/>
          <a:stretch/>
        </p:blipFill>
        <p:spPr>
          <a:xfrm>
            <a:off x="352" y="3472308"/>
            <a:ext cx="12858044" cy="3760341"/>
          </a:xfrm>
          <a:prstGeom prst="rect">
            <a:avLst/>
          </a:prstGeom>
          <a:noFill/>
          <a:ln>
            <a:noFill/>
          </a:ln>
        </p:spPr>
      </p:pic>
      <p:sp>
        <p:nvSpPr>
          <p:cNvPr id="602" name="Google Shape;602;p56"/>
          <p:cNvSpPr txBox="1"/>
          <p:nvPr/>
        </p:nvSpPr>
        <p:spPr>
          <a:xfrm>
            <a:off x="2937338" y="1994077"/>
            <a:ext cx="6984074" cy="1292621"/>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None/>
            </a:pPr>
            <a:r>
              <a:rPr lang="sl-SI" sz="6000" dirty="0">
                <a:solidFill>
                  <a:srgbClr val="FA1414"/>
                </a:solidFill>
              </a:rPr>
              <a:t>Hvala. </a:t>
            </a:r>
          </a:p>
        </p:txBody>
      </p:sp>
    </p:spTree>
    <p:extLst>
      <p:ext uri="{BB962C8B-B14F-4D97-AF65-F5344CB8AC3E}">
        <p14:creationId xmlns:p14="http://schemas.microsoft.com/office/powerpoint/2010/main" val="22300230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01"/>
                                        </p:tgtEl>
                                        <p:attrNameLst>
                                          <p:attrName>style.visibility</p:attrName>
                                        </p:attrNameLst>
                                      </p:cBhvr>
                                      <p:to>
                                        <p:strVal val="visible"/>
                                      </p:to>
                                    </p:set>
                                    <p:animEffect transition="in" filter="fade">
                                      <p:cBhvr>
                                        <p:cTn id="7" dur="1000"/>
                                        <p:tgtEl>
                                          <p:spTgt spid="60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02"/>
                                        </p:tgtEl>
                                        <p:attrNameLst>
                                          <p:attrName>style.visibility</p:attrName>
                                        </p:attrNameLst>
                                      </p:cBhvr>
                                      <p:to>
                                        <p:strVal val="visible"/>
                                      </p:to>
                                    </p:set>
                                    <p:anim calcmode="lin" valueType="num">
                                      <p:cBhvr additive="base">
                                        <p:cTn id="12" dur="500"/>
                                        <p:tgtEl>
                                          <p:spTgt spid="6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019EDE0-2B11-4E24-A9C4-1632F12E5995}"/>
              </a:ext>
            </a:extLst>
          </p:cNvPr>
          <p:cNvSpPr>
            <a:spLocks noGrp="1"/>
          </p:cNvSpPr>
          <p:nvPr>
            <p:ph type="title"/>
          </p:nvPr>
        </p:nvSpPr>
        <p:spPr/>
        <p:txBody>
          <a:bodyPr>
            <a:normAutofit/>
          </a:bodyPr>
          <a:lstStyle/>
          <a:p>
            <a:r>
              <a:rPr lang="sl-SI" dirty="0"/>
              <a:t>Tri vrste algoritmov primernih za PV </a:t>
            </a:r>
            <a:r>
              <a:rPr lang="sl-SI" sz="1200" dirty="0"/>
              <a:t>(</a:t>
            </a:r>
            <a:r>
              <a:rPr lang="sl-SI" sz="1200" dirty="0" err="1"/>
              <a:t>Stolyar</a:t>
            </a:r>
            <a:r>
              <a:rPr lang="sl-SI" sz="1200" dirty="0"/>
              <a:t>, 1988) </a:t>
            </a:r>
            <a:br>
              <a:rPr lang="sl-SI" sz="800" dirty="0"/>
            </a:br>
            <a:endParaRPr lang="sl-SI" sz="800" dirty="0"/>
          </a:p>
        </p:txBody>
      </p:sp>
      <p:sp>
        <p:nvSpPr>
          <p:cNvPr id="3" name="Označba mesta vsebine 2">
            <a:extLst>
              <a:ext uri="{FF2B5EF4-FFF2-40B4-BE49-F238E27FC236}">
                <a16:creationId xmlns:a16="http://schemas.microsoft.com/office/drawing/2014/main" id="{9F923716-F649-4D1E-A14C-7D0059345ABE}"/>
              </a:ext>
            </a:extLst>
          </p:cNvPr>
          <p:cNvSpPr>
            <a:spLocks noGrp="1"/>
          </p:cNvSpPr>
          <p:nvPr>
            <p:ph idx="1"/>
          </p:nvPr>
        </p:nvSpPr>
        <p:spPr/>
        <p:txBody>
          <a:bodyPr>
            <a:normAutofit fontScale="92500" lnSpcReduction="10000"/>
          </a:bodyPr>
          <a:lstStyle/>
          <a:p>
            <a:r>
              <a:rPr lang="sl-SI" dirty="0">
                <a:solidFill>
                  <a:srgbClr val="FF0000"/>
                </a:solidFill>
              </a:rPr>
              <a:t>Linearni algoritmi </a:t>
            </a:r>
            <a:r>
              <a:rPr lang="sl-SI" dirty="0"/>
              <a:t>(</a:t>
            </a:r>
            <a:r>
              <a:rPr lang="sl-SI" dirty="0" err="1"/>
              <a:t>an</a:t>
            </a:r>
            <a:r>
              <a:rPr lang="sl-SI" dirty="0"/>
              <a:t>. </a:t>
            </a:r>
            <a:r>
              <a:rPr lang="sl-SI" dirty="0" err="1"/>
              <a:t>sequence</a:t>
            </a:r>
            <a:r>
              <a:rPr lang="sl-SI" dirty="0"/>
              <a:t>) – zaporedja korakov v točno določenem redu le enkrat (npr. kako naredimo snežaka iz treh krogov različne velikosti? 1+ let) </a:t>
            </a:r>
          </a:p>
          <a:p>
            <a:r>
              <a:rPr lang="sl-SI" dirty="0">
                <a:solidFill>
                  <a:srgbClr val="FF0000"/>
                </a:solidFill>
              </a:rPr>
              <a:t>Razvejani algoritmi </a:t>
            </a:r>
            <a:r>
              <a:rPr lang="sl-SI" dirty="0"/>
              <a:t>(</a:t>
            </a:r>
            <a:r>
              <a:rPr lang="sl-SI" dirty="0" err="1"/>
              <a:t>an</a:t>
            </a:r>
            <a:r>
              <a:rPr lang="sl-SI" dirty="0"/>
              <a:t>. </a:t>
            </a:r>
            <a:r>
              <a:rPr lang="sl-SI" dirty="0" err="1"/>
              <a:t>selections</a:t>
            </a:r>
            <a:r>
              <a:rPr lang="sl-SI" dirty="0"/>
              <a:t>) – otrok mora preveriti ali je izpolnjen pogoj za izvedbo algoritma A, če ni, sledi algoritmu B (npr. labirint kako pride medved do medu, brez da zmoti čebele, različne družabne igre s pravili, labirint 3+ let)</a:t>
            </a:r>
          </a:p>
          <a:p>
            <a:r>
              <a:rPr lang="sl-SI" dirty="0">
                <a:solidFill>
                  <a:srgbClr val="FF0000"/>
                </a:solidFill>
              </a:rPr>
              <a:t>Ciklični algoritmi </a:t>
            </a:r>
            <a:r>
              <a:rPr lang="sl-SI" dirty="0"/>
              <a:t>(</a:t>
            </a:r>
            <a:r>
              <a:rPr lang="sl-SI" dirty="0" err="1"/>
              <a:t>an</a:t>
            </a:r>
            <a:r>
              <a:rPr lang="sl-SI" dirty="0"/>
              <a:t>. </a:t>
            </a:r>
            <a:r>
              <a:rPr lang="sl-SI" dirty="0" err="1"/>
              <a:t>loops</a:t>
            </a:r>
            <a:r>
              <a:rPr lang="sl-SI" dirty="0"/>
              <a:t>) – se ponavljajo ciklično, dokler niso izpolnjeni pogoji (npr. zgodba z različnimi izidi, kjer otroci upoštevajo pravila, družabne igre, učenje plesnih korakov dokler se ne naučimo plesa, učenje jutranje rutine do stopnje avtomatizacije, ustvarjanje zaporedij 1+)</a:t>
            </a:r>
          </a:p>
          <a:p>
            <a:pPr marL="0" indent="0">
              <a:buNone/>
            </a:pPr>
            <a:r>
              <a:rPr lang="sl-SI" sz="1100" dirty="0">
                <a:hlinkClick r:id="rId2"/>
              </a:rPr>
              <a:t>https://www.youtube.com/watch?v=eSYeHlwDCNA</a:t>
            </a:r>
            <a:endParaRPr lang="sl-SI" sz="1100" dirty="0"/>
          </a:p>
          <a:p>
            <a:pPr marL="0" indent="0">
              <a:buNone/>
            </a:pPr>
            <a:endParaRPr lang="sl-SI" sz="1100" dirty="0"/>
          </a:p>
        </p:txBody>
      </p:sp>
      <p:pic>
        <p:nvPicPr>
          <p:cNvPr id="5" name="Slika 4">
            <a:extLst>
              <a:ext uri="{FF2B5EF4-FFF2-40B4-BE49-F238E27FC236}">
                <a16:creationId xmlns:a16="http://schemas.microsoft.com/office/drawing/2014/main" id="{E2521DFC-3F71-4D57-94E9-FF2075C64F8A}"/>
              </a:ext>
            </a:extLst>
          </p:cNvPr>
          <p:cNvPicPr>
            <a:picLocks noChangeAspect="1"/>
          </p:cNvPicPr>
          <p:nvPr/>
        </p:nvPicPr>
        <p:blipFill>
          <a:blip r:embed="rId3"/>
          <a:stretch>
            <a:fillRect/>
          </a:stretch>
        </p:blipFill>
        <p:spPr>
          <a:xfrm>
            <a:off x="131541" y="2184400"/>
            <a:ext cx="879135" cy="802640"/>
          </a:xfrm>
          <a:prstGeom prst="rect">
            <a:avLst/>
          </a:prstGeom>
        </p:spPr>
      </p:pic>
      <p:pic>
        <p:nvPicPr>
          <p:cNvPr id="7" name="Slika 6">
            <a:extLst>
              <a:ext uri="{FF2B5EF4-FFF2-40B4-BE49-F238E27FC236}">
                <a16:creationId xmlns:a16="http://schemas.microsoft.com/office/drawing/2014/main" id="{6161180F-CF7D-4947-BFF4-6FDD6DDA1FA9}"/>
              </a:ext>
            </a:extLst>
          </p:cNvPr>
          <p:cNvPicPr>
            <a:picLocks noChangeAspect="1"/>
          </p:cNvPicPr>
          <p:nvPr/>
        </p:nvPicPr>
        <p:blipFill>
          <a:blip r:embed="rId4"/>
          <a:stretch>
            <a:fillRect/>
          </a:stretch>
        </p:blipFill>
        <p:spPr>
          <a:xfrm>
            <a:off x="165528" y="3616325"/>
            <a:ext cx="811160" cy="675967"/>
          </a:xfrm>
          <a:prstGeom prst="rect">
            <a:avLst/>
          </a:prstGeom>
        </p:spPr>
      </p:pic>
      <p:pic>
        <p:nvPicPr>
          <p:cNvPr id="9" name="Slika 8">
            <a:extLst>
              <a:ext uri="{FF2B5EF4-FFF2-40B4-BE49-F238E27FC236}">
                <a16:creationId xmlns:a16="http://schemas.microsoft.com/office/drawing/2014/main" id="{BC1E3C2C-8991-4CA3-82C8-3CB39DEA36B3}"/>
              </a:ext>
            </a:extLst>
          </p:cNvPr>
          <p:cNvPicPr>
            <a:picLocks noChangeAspect="1"/>
          </p:cNvPicPr>
          <p:nvPr/>
        </p:nvPicPr>
        <p:blipFill>
          <a:blip r:embed="rId5"/>
          <a:stretch>
            <a:fillRect/>
          </a:stretch>
        </p:blipFill>
        <p:spPr>
          <a:xfrm>
            <a:off x="-392" y="4889000"/>
            <a:ext cx="1143000" cy="1028700"/>
          </a:xfrm>
          <a:prstGeom prst="rect">
            <a:avLst/>
          </a:prstGeom>
        </p:spPr>
      </p:pic>
      <p:sp>
        <p:nvSpPr>
          <p:cNvPr id="8" name="PoljeZBesedilom 7">
            <a:extLst>
              <a:ext uri="{FF2B5EF4-FFF2-40B4-BE49-F238E27FC236}">
                <a16:creationId xmlns:a16="http://schemas.microsoft.com/office/drawing/2014/main" id="{9CF5C9E6-E5D4-400D-8071-816863E09F23}"/>
              </a:ext>
            </a:extLst>
          </p:cNvPr>
          <p:cNvSpPr txBox="1"/>
          <p:nvPr/>
        </p:nvSpPr>
        <p:spPr>
          <a:xfrm>
            <a:off x="884039" y="6206631"/>
            <a:ext cx="6432114" cy="307777"/>
          </a:xfrm>
          <a:prstGeom prst="rect">
            <a:avLst/>
          </a:prstGeom>
          <a:noFill/>
        </p:spPr>
        <p:txBody>
          <a:bodyPr wrap="square">
            <a:spAutoFit/>
          </a:bodyPr>
          <a:lstStyle/>
          <a:p>
            <a:r>
              <a:rPr lang="sl-SI" dirty="0"/>
              <a:t>https://www.youtube.com/watch?v=Da5TOXCwLSg</a:t>
            </a:r>
          </a:p>
        </p:txBody>
      </p:sp>
    </p:spTree>
    <p:extLst>
      <p:ext uri="{BB962C8B-B14F-4D97-AF65-F5344CB8AC3E}">
        <p14:creationId xmlns:p14="http://schemas.microsoft.com/office/powerpoint/2010/main" val="1205143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CA4741B-5E18-49AB-82DD-B369157D4404}"/>
              </a:ext>
            </a:extLst>
          </p:cNvPr>
          <p:cNvSpPr>
            <a:spLocks noGrp="1"/>
          </p:cNvSpPr>
          <p:nvPr>
            <p:ph type="title"/>
          </p:nvPr>
        </p:nvSpPr>
        <p:spPr/>
        <p:txBody>
          <a:bodyPr/>
          <a:lstStyle/>
          <a:p>
            <a:pPr algn="ctr"/>
            <a:r>
              <a:rPr lang="sl-SI" dirty="0">
                <a:solidFill>
                  <a:srgbClr val="FF0000"/>
                </a:solidFill>
              </a:rPr>
              <a:t>Kaj je algoritmično mišljenje?</a:t>
            </a:r>
          </a:p>
        </p:txBody>
      </p:sp>
      <p:pic>
        <p:nvPicPr>
          <p:cNvPr id="6" name="Slika 5">
            <a:extLst>
              <a:ext uri="{FF2B5EF4-FFF2-40B4-BE49-F238E27FC236}">
                <a16:creationId xmlns:a16="http://schemas.microsoft.com/office/drawing/2014/main" id="{08F7EE27-3DBC-4CB4-9B51-0C54E65F63B4}"/>
              </a:ext>
            </a:extLst>
          </p:cNvPr>
          <p:cNvPicPr>
            <a:picLocks noChangeAspect="1"/>
          </p:cNvPicPr>
          <p:nvPr/>
        </p:nvPicPr>
        <p:blipFill>
          <a:blip r:embed="rId2"/>
          <a:stretch>
            <a:fillRect/>
          </a:stretch>
        </p:blipFill>
        <p:spPr>
          <a:xfrm>
            <a:off x="9250661" y="5267608"/>
            <a:ext cx="3359187" cy="1804572"/>
          </a:xfrm>
          <a:prstGeom prst="rect">
            <a:avLst/>
          </a:prstGeom>
        </p:spPr>
      </p:pic>
      <p:sp>
        <p:nvSpPr>
          <p:cNvPr id="8" name="Označba mesta vsebine 7">
            <a:extLst>
              <a:ext uri="{FF2B5EF4-FFF2-40B4-BE49-F238E27FC236}">
                <a16:creationId xmlns:a16="http://schemas.microsoft.com/office/drawing/2014/main" id="{29F5C7A0-FC95-4A2F-945F-AFA7D417C803}"/>
              </a:ext>
            </a:extLst>
          </p:cNvPr>
          <p:cNvSpPr>
            <a:spLocks noGrp="1"/>
          </p:cNvSpPr>
          <p:nvPr>
            <p:ph idx="1"/>
          </p:nvPr>
        </p:nvSpPr>
        <p:spPr/>
        <p:txBody>
          <a:bodyPr/>
          <a:lstStyle/>
          <a:p>
            <a:r>
              <a:rPr lang="sl-SI" dirty="0"/>
              <a:t>Algoritmično mišljenje vključuje veščine reševanja problemov in vztrajnost za reševanje problemov.</a:t>
            </a:r>
          </a:p>
          <a:p>
            <a:r>
              <a:rPr lang="sl-SI" dirty="0"/>
              <a:t>Algoritmično mišljenje je del računalniškega mišljenja.</a:t>
            </a:r>
          </a:p>
          <a:p>
            <a:r>
              <a:rPr lang="sl-SI" dirty="0"/>
              <a:t>Pogosto se uporablja v računalništvu. Zelo uporabno tudi v vsakdanjem življenju.</a:t>
            </a:r>
          </a:p>
          <a:p>
            <a:r>
              <a:rPr lang="sl-SI" dirty="0"/>
              <a:t>Vključuje: logično mišljenje, ustvarjalnost, odločanje, vrednotenje, posploševanje in analiziranje oz. razčlenjevanje problema na manjše korake.</a:t>
            </a:r>
          </a:p>
          <a:p>
            <a:endParaRPr lang="sl-SI" dirty="0"/>
          </a:p>
        </p:txBody>
      </p:sp>
      <p:grpSp>
        <p:nvGrpSpPr>
          <p:cNvPr id="7" name="Google Shape;88;p2">
            <a:extLst>
              <a:ext uri="{FF2B5EF4-FFF2-40B4-BE49-F238E27FC236}">
                <a16:creationId xmlns:a16="http://schemas.microsoft.com/office/drawing/2014/main" id="{C0F45280-7633-DB03-4798-2840D472C760}"/>
              </a:ext>
            </a:extLst>
          </p:cNvPr>
          <p:cNvGrpSpPr/>
          <p:nvPr/>
        </p:nvGrpSpPr>
        <p:grpSpPr>
          <a:xfrm>
            <a:off x="1660319" y="630360"/>
            <a:ext cx="806929" cy="737226"/>
            <a:chOff x="3529981" y="507683"/>
            <a:chExt cx="598350" cy="598350"/>
          </a:xfrm>
        </p:grpSpPr>
        <p:sp>
          <p:nvSpPr>
            <p:cNvPr id="9" name="Google Shape;89;p2">
              <a:extLst>
                <a:ext uri="{FF2B5EF4-FFF2-40B4-BE49-F238E27FC236}">
                  <a16:creationId xmlns:a16="http://schemas.microsoft.com/office/drawing/2014/main" id="{F0D6E8C9-9659-6FEA-3DAE-5CEC8DEB3907}"/>
                </a:ext>
              </a:extLst>
            </p:cNvPr>
            <p:cNvSpPr/>
            <p:nvPr/>
          </p:nvSpPr>
          <p:spPr>
            <a:xfrm>
              <a:off x="3529981" y="507683"/>
              <a:ext cx="598350" cy="598350"/>
            </a:xfrm>
            <a:prstGeom prst="ellipse">
              <a:avLst/>
            </a:prstGeom>
            <a:gradFill>
              <a:gsLst>
                <a:gs pos="0">
                  <a:srgbClr val="FEFEFE"/>
                </a:gs>
                <a:gs pos="70000">
                  <a:srgbClr val="FAFAFA"/>
                </a:gs>
                <a:gs pos="100000">
                  <a:srgbClr val="FAFAFA"/>
                </a:gs>
              </a:gsLst>
              <a:lin ang="8100000" scaled="0"/>
            </a:gradFill>
            <a:ln w="25400" cap="flat" cmpd="sng">
              <a:solidFill>
                <a:schemeClr val="lt1"/>
              </a:solidFill>
              <a:prstDash val="solid"/>
              <a:miter lim="800000"/>
              <a:headEnd type="none" w="sm" len="sm"/>
              <a:tailEnd type="none" w="sm" len="sm"/>
            </a:ln>
            <a:effectLst>
              <a:outerShdw blurRad="254000" dist="190500" dir="8100000" algn="tr"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250">
                <a:solidFill>
                  <a:schemeClr val="accent1"/>
                </a:solidFill>
                <a:latin typeface="Arial"/>
                <a:ea typeface="Arial"/>
                <a:cs typeface="Arial"/>
                <a:sym typeface="Arial"/>
              </a:endParaRPr>
            </a:p>
          </p:txBody>
        </p:sp>
        <p:sp>
          <p:nvSpPr>
            <p:cNvPr id="10" name="Google Shape;90;p2">
              <a:extLst>
                <a:ext uri="{FF2B5EF4-FFF2-40B4-BE49-F238E27FC236}">
                  <a16:creationId xmlns:a16="http://schemas.microsoft.com/office/drawing/2014/main" id="{8A8D3321-DAED-0C56-51B0-DDDAF97B314C}"/>
                </a:ext>
              </a:extLst>
            </p:cNvPr>
            <p:cNvSpPr txBox="1"/>
            <p:nvPr/>
          </p:nvSpPr>
          <p:spPr>
            <a:xfrm>
              <a:off x="3575277" y="585305"/>
              <a:ext cx="530353" cy="449638"/>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3000">
                  <a:solidFill>
                    <a:srgbClr val="FF0000"/>
                  </a:solidFill>
                  <a:latin typeface="Arial"/>
                  <a:ea typeface="Arial"/>
                  <a:cs typeface="Arial"/>
                  <a:sym typeface="Arial"/>
                </a:rPr>
                <a:t>02</a:t>
              </a:r>
              <a:endParaRPr sz="3000">
                <a:solidFill>
                  <a:srgbClr val="FF0000"/>
                </a:solidFill>
                <a:latin typeface="Arial"/>
                <a:ea typeface="Arial"/>
                <a:cs typeface="Arial"/>
                <a:sym typeface="Arial"/>
              </a:endParaRPr>
            </a:p>
          </p:txBody>
        </p:sp>
      </p:grpSp>
    </p:spTree>
    <p:extLst>
      <p:ext uri="{BB962C8B-B14F-4D97-AF65-F5344CB8AC3E}">
        <p14:creationId xmlns:p14="http://schemas.microsoft.com/office/powerpoint/2010/main" val="922692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p:tgtEl>
                                          <p:spTgt spid="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77C15A8-BFAC-43E1-AE4C-EF5F9F2BA00A}"/>
              </a:ext>
            </a:extLst>
          </p:cNvPr>
          <p:cNvSpPr>
            <a:spLocks noGrp="1"/>
          </p:cNvSpPr>
          <p:nvPr>
            <p:ph type="title"/>
          </p:nvPr>
        </p:nvSpPr>
        <p:spPr/>
        <p:txBody>
          <a:bodyPr/>
          <a:lstStyle/>
          <a:p>
            <a:pPr algn="ctr"/>
            <a:r>
              <a:rPr kumimoji="0" lang="sl-SI" sz="4640" b="0" i="0" u="none" strike="noStrike" kern="1200" cap="none" spc="0" normalizeH="0" baseline="0" noProof="0" dirty="0">
                <a:ln>
                  <a:noFill/>
                </a:ln>
                <a:solidFill>
                  <a:srgbClr val="FF0000"/>
                </a:solidFill>
                <a:effectLst/>
                <a:uLnTx/>
                <a:uFillTx/>
                <a:latin typeface="Calibri Light" panose="020F0302020204030204"/>
                <a:ea typeface="+mj-ea"/>
                <a:cs typeface="+mj-cs"/>
              </a:rPr>
              <a:t>Kaj je algoritmično mišljenje?</a:t>
            </a:r>
            <a:endParaRPr lang="sl-SI" dirty="0"/>
          </a:p>
        </p:txBody>
      </p:sp>
      <p:sp>
        <p:nvSpPr>
          <p:cNvPr id="3" name="Označba mesta vsebine 2">
            <a:extLst>
              <a:ext uri="{FF2B5EF4-FFF2-40B4-BE49-F238E27FC236}">
                <a16:creationId xmlns:a16="http://schemas.microsoft.com/office/drawing/2014/main" id="{2D4263DE-30D2-4244-B8B1-1ABE05A54FA8}"/>
              </a:ext>
            </a:extLst>
          </p:cNvPr>
          <p:cNvSpPr>
            <a:spLocks noGrp="1"/>
          </p:cNvSpPr>
          <p:nvPr>
            <p:ph idx="1"/>
          </p:nvPr>
        </p:nvSpPr>
        <p:spPr/>
        <p:txBody>
          <a:bodyPr>
            <a:normAutofit lnSpcReduction="10000"/>
          </a:bodyPr>
          <a:lstStyle/>
          <a:p>
            <a:r>
              <a:rPr lang="sl-SI" dirty="0"/>
              <a:t>Lahko se uporablja v učnih situacijah in v vsakdanjem življenju.</a:t>
            </a:r>
          </a:p>
          <a:p>
            <a:r>
              <a:rPr lang="sl-SI" dirty="0"/>
              <a:t>Poučuje se po korakih:</a:t>
            </a:r>
          </a:p>
          <a:p>
            <a:pPr marL="0" indent="0">
              <a:buNone/>
            </a:pPr>
            <a:r>
              <a:rPr lang="sl-SI" dirty="0"/>
              <a:t>1. Načrtovanje korakov/idej za rešitev problema (v PV iz vsakdanjega življenja in z učenjem skozi igro).</a:t>
            </a:r>
          </a:p>
          <a:p>
            <a:pPr marL="0" indent="0">
              <a:buNone/>
            </a:pPr>
            <a:r>
              <a:rPr lang="sl-SI" dirty="0"/>
              <a:t>2. Sledenje korakom.</a:t>
            </a:r>
          </a:p>
          <a:p>
            <a:pPr marL="0" indent="0">
              <a:buNone/>
            </a:pPr>
            <a:r>
              <a:rPr lang="sl-SI" dirty="0"/>
              <a:t>3. Izbira najboljše rešitve.</a:t>
            </a:r>
          </a:p>
          <a:p>
            <a:pPr marL="0" indent="0">
              <a:buNone/>
            </a:pPr>
            <a:endParaRPr lang="sl-SI" dirty="0"/>
          </a:p>
          <a:p>
            <a:r>
              <a:rPr lang="sl-SI" dirty="0"/>
              <a:t>Pri učenju algo. mišljenja se razvijajo tudi proceduralno mišljenje, socialno-emocionalne kompetence, učenje učenja, komunikacijske kompetence.</a:t>
            </a:r>
          </a:p>
          <a:p>
            <a:pPr marL="0" indent="0">
              <a:buNone/>
            </a:pPr>
            <a:endParaRPr lang="sl-SI" dirty="0"/>
          </a:p>
          <a:p>
            <a:endParaRPr lang="sl-SI" dirty="0"/>
          </a:p>
        </p:txBody>
      </p:sp>
    </p:spTree>
    <p:extLst>
      <p:ext uri="{BB962C8B-B14F-4D97-AF65-F5344CB8AC3E}">
        <p14:creationId xmlns:p14="http://schemas.microsoft.com/office/powerpoint/2010/main" val="17638407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83218CA-D59C-4443-8ED5-46129C289611}"/>
              </a:ext>
            </a:extLst>
          </p:cNvPr>
          <p:cNvSpPr>
            <a:spLocks noGrp="1"/>
          </p:cNvSpPr>
          <p:nvPr>
            <p:ph type="title"/>
          </p:nvPr>
        </p:nvSpPr>
        <p:spPr/>
        <p:txBody>
          <a:bodyPr/>
          <a:lstStyle/>
          <a:p>
            <a:r>
              <a:rPr lang="sl-SI" dirty="0"/>
              <a:t>Kaj je računalniško mišljenje?</a:t>
            </a:r>
          </a:p>
        </p:txBody>
      </p:sp>
      <p:sp>
        <p:nvSpPr>
          <p:cNvPr id="3" name="Označba mesta vsebine 2">
            <a:extLst>
              <a:ext uri="{FF2B5EF4-FFF2-40B4-BE49-F238E27FC236}">
                <a16:creationId xmlns:a16="http://schemas.microsoft.com/office/drawing/2014/main" id="{5D0CD5CD-158A-4FDD-9FB3-3E3D0C06A3CD}"/>
              </a:ext>
            </a:extLst>
          </p:cNvPr>
          <p:cNvSpPr>
            <a:spLocks noGrp="1"/>
          </p:cNvSpPr>
          <p:nvPr>
            <p:ph idx="1"/>
          </p:nvPr>
        </p:nvSpPr>
        <p:spPr/>
        <p:txBody>
          <a:bodyPr>
            <a:normAutofit fontScale="92500" lnSpcReduction="20000"/>
          </a:bodyPr>
          <a:lstStyle/>
          <a:p>
            <a:r>
              <a:rPr lang="sl-SI" dirty="0" err="1"/>
              <a:t>an</a:t>
            </a:r>
            <a:r>
              <a:rPr lang="sl-SI" dirty="0"/>
              <a:t>. </a:t>
            </a:r>
            <a:r>
              <a:rPr lang="sl-SI" dirty="0" err="1"/>
              <a:t>computational</a:t>
            </a:r>
            <a:r>
              <a:rPr lang="sl-SI" dirty="0"/>
              <a:t> </a:t>
            </a:r>
            <a:r>
              <a:rPr lang="sl-SI" dirty="0" err="1"/>
              <a:t>thinking</a:t>
            </a:r>
            <a:endParaRPr lang="sl-SI" dirty="0"/>
          </a:p>
          <a:p>
            <a:r>
              <a:rPr lang="sl-SI" dirty="0"/>
              <a:t>Ključna spretnost učencev 21. stoletja</a:t>
            </a:r>
          </a:p>
          <a:p>
            <a:r>
              <a:rPr lang="sl-SI" dirty="0"/>
              <a:t>Pomeni mišljenje, ki izhaja iz algoritmičnega mišljenja, vendar zajema več ravni abstrakcije.</a:t>
            </a:r>
          </a:p>
          <a:p>
            <a:r>
              <a:rPr lang="sl-SI" dirty="0"/>
              <a:t>Računalniško mišljenje je zmožnost razstavljanja kompleksnih problemov na manjše, obvladljive probleme.</a:t>
            </a:r>
          </a:p>
          <a:p>
            <a:r>
              <a:rPr lang="sl-SI" dirty="0"/>
              <a:t>Z računalniškim mišljenjem ustvarjamo ideje, strategije in pristope za reševanje problemov, uravnavanje vsakodnevnega delovanja, komunikacije. Rešitev je algoritem, ki ga lahko izvedeta človek ali stroj.</a:t>
            </a:r>
          </a:p>
          <a:p>
            <a:r>
              <a:rPr lang="sl-SI" dirty="0"/>
              <a:t>Računalniško mišljenje v PV in OŠ se pretežno razvija z učenjem skozi igro.</a:t>
            </a:r>
          </a:p>
          <a:p>
            <a:r>
              <a:rPr lang="sl-SI" dirty="0"/>
              <a:t>Računalniško mišljenje ne pomeni samo reševanja nalog, ampak tudi ustvarjanje nalog – kodiranje.</a:t>
            </a:r>
          </a:p>
        </p:txBody>
      </p:sp>
    </p:spTree>
    <p:extLst>
      <p:ext uri="{BB962C8B-B14F-4D97-AF65-F5344CB8AC3E}">
        <p14:creationId xmlns:p14="http://schemas.microsoft.com/office/powerpoint/2010/main" val="5682766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06C9F5C-9956-4484-8F6A-B9AE5023D265}"/>
              </a:ext>
            </a:extLst>
          </p:cNvPr>
          <p:cNvSpPr>
            <a:spLocks noGrp="1"/>
          </p:cNvSpPr>
          <p:nvPr>
            <p:ph type="title"/>
          </p:nvPr>
        </p:nvSpPr>
        <p:spPr/>
        <p:txBody>
          <a:bodyPr/>
          <a:lstStyle/>
          <a:p>
            <a:r>
              <a:rPr lang="sl-SI" dirty="0">
                <a:solidFill>
                  <a:srgbClr val="FF0000"/>
                </a:solidFill>
              </a:rPr>
              <a:t>Težave </a:t>
            </a:r>
            <a:br>
              <a:rPr lang="sl-SI" dirty="0">
                <a:solidFill>
                  <a:srgbClr val="FF0000"/>
                </a:solidFill>
              </a:rPr>
            </a:br>
            <a:endParaRPr lang="sl-SI" dirty="0"/>
          </a:p>
        </p:txBody>
      </p:sp>
      <p:sp>
        <p:nvSpPr>
          <p:cNvPr id="3" name="Označba mesta vsebine 2">
            <a:extLst>
              <a:ext uri="{FF2B5EF4-FFF2-40B4-BE49-F238E27FC236}">
                <a16:creationId xmlns:a16="http://schemas.microsoft.com/office/drawing/2014/main" id="{A243D465-EB52-473C-9C73-99C73BAD3B39}"/>
              </a:ext>
            </a:extLst>
          </p:cNvPr>
          <p:cNvSpPr>
            <a:spLocks noGrp="1"/>
          </p:cNvSpPr>
          <p:nvPr>
            <p:ph idx="1"/>
          </p:nvPr>
        </p:nvSpPr>
        <p:spPr/>
        <p:txBody>
          <a:bodyPr>
            <a:normAutofit/>
          </a:bodyPr>
          <a:lstStyle/>
          <a:p>
            <a:pPr>
              <a:buFontTx/>
              <a:buChar char="-"/>
            </a:pPr>
            <a:r>
              <a:rPr lang="sl-SI" dirty="0"/>
              <a:t>Vzg./učit. pogosto ne izvajajo dovolj ozaveščeno, jasno, premišljeno razvoj veščin algo. mišljenja</a:t>
            </a:r>
          </a:p>
          <a:p>
            <a:pPr>
              <a:buFontTx/>
              <a:buChar char="-"/>
            </a:pPr>
            <a:r>
              <a:rPr lang="sl-SI" dirty="0"/>
              <a:t>Učitelji/vzgojitelji v RS niso dovolj usposobljeni za poučevanje algoritmičnega mišljenja in računalniškega mišljenja.</a:t>
            </a:r>
          </a:p>
          <a:p>
            <a:pPr>
              <a:buFontTx/>
              <a:buChar char="-"/>
            </a:pPr>
            <a:r>
              <a:rPr lang="sl-SI" dirty="0"/>
              <a:t>Ni sistemski pristopov za izobraževanje vzgojiteljev/učiteljev in bodočih vzgojiteljev na to temo.</a:t>
            </a:r>
          </a:p>
          <a:p>
            <a:pPr>
              <a:buFontTx/>
              <a:buChar char="-"/>
            </a:pPr>
            <a:r>
              <a:rPr lang="sl-SI" dirty="0"/>
              <a:t>V UN/Kurikulumu za vrtce ni obveznih vsebin na to temo.</a:t>
            </a:r>
          </a:p>
          <a:p>
            <a:endParaRPr lang="sl-SI" dirty="0"/>
          </a:p>
        </p:txBody>
      </p:sp>
    </p:spTree>
    <p:extLst>
      <p:ext uri="{BB962C8B-B14F-4D97-AF65-F5344CB8AC3E}">
        <p14:creationId xmlns:p14="http://schemas.microsoft.com/office/powerpoint/2010/main" val="1739598563"/>
      </p:ext>
    </p:extLst>
  </p:cSld>
  <p:clrMapOvr>
    <a:masterClrMapping/>
  </p:clrMapOvr>
</p:sld>
</file>

<file path=ppt/theme/theme1.xml><?xml version="1.0" encoding="utf-8"?>
<a:theme xmlns:a="http://schemas.openxmlformats.org/drawingml/2006/main" name="HOMEPPT，www.homeppt.com">
  <a:themeElements>
    <a:clrScheme name="自定义 181">
      <a:dk1>
        <a:srgbClr val="000000"/>
      </a:dk1>
      <a:lt1>
        <a:srgbClr val="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5157</TotalTime>
  <Words>3970</Words>
  <Application>Microsoft Office PowerPoint</Application>
  <PresentationFormat>Po meri</PresentationFormat>
  <Paragraphs>337</Paragraphs>
  <Slides>49</Slides>
  <Notes>13</Notes>
  <HiddenSlides>0</HiddenSlides>
  <MMClips>0</MMClips>
  <ScaleCrop>false</ScaleCrop>
  <HeadingPairs>
    <vt:vector size="6" baseType="variant">
      <vt:variant>
        <vt:lpstr>Uporabljene pisave</vt:lpstr>
      </vt:variant>
      <vt:variant>
        <vt:i4>7</vt:i4>
      </vt:variant>
      <vt:variant>
        <vt:lpstr>Tema</vt:lpstr>
      </vt:variant>
      <vt:variant>
        <vt:i4>2</vt:i4>
      </vt:variant>
      <vt:variant>
        <vt:lpstr>Naslovi diapozitivov</vt:lpstr>
      </vt:variant>
      <vt:variant>
        <vt:i4>49</vt:i4>
      </vt:variant>
    </vt:vector>
  </HeadingPairs>
  <TitlesOfParts>
    <vt:vector size="58" baseType="lpstr">
      <vt:lpstr>Calibri</vt:lpstr>
      <vt:lpstr>Corbel</vt:lpstr>
      <vt:lpstr>Times New Roman</vt:lpstr>
      <vt:lpstr>Calibri Light</vt:lpstr>
      <vt:lpstr>Arial</vt:lpstr>
      <vt:lpstr>Wingdings</vt:lpstr>
      <vt:lpstr>Microsoft Yahei</vt:lpstr>
      <vt:lpstr>HOMEPPT，www.homeppt.com</vt:lpstr>
      <vt:lpstr>Officeova tema</vt:lpstr>
      <vt:lpstr>PowerPointova predstavitev</vt:lpstr>
      <vt:lpstr>PowerPointova predstavitev</vt:lpstr>
      <vt:lpstr>Kaj je algoritem?</vt:lpstr>
      <vt:lpstr>Značilnosti algoritmov</vt:lpstr>
      <vt:lpstr>Tri vrste algoritmov primernih za PV (Stolyar, 1988)  </vt:lpstr>
      <vt:lpstr>Kaj je algoritmično mišljenje?</vt:lpstr>
      <vt:lpstr>Kaj je algoritmično mišljenje?</vt:lpstr>
      <vt:lpstr>Kaj je računalniško mišljenje?</vt:lpstr>
      <vt:lpstr>Težave  </vt:lpstr>
      <vt:lpstr>Zakaj je pomembno učenje algoritmičnega mišljenje v PV?</vt:lpstr>
      <vt:lpstr>O projektu – izkušnje s študenti</vt:lpstr>
      <vt:lpstr>Zakaj projekt s to temo?</vt:lpstr>
      <vt:lpstr>Rezultati projekta – Knowledge paper</vt:lpstr>
      <vt:lpstr>Rezultati projekta  - Priročnik z dejavnostmi</vt:lpstr>
      <vt:lpstr>Rezultati projekta – priročnik dejavnosti iz Slovenije – ideje vzg., v nastajanju</vt:lpstr>
      <vt:lpstr>Kurikulum – učni načrt za poučevanje algoritmičnega mišljenja za študente PV</vt:lpstr>
      <vt:lpstr>Struktura modulov</vt:lpstr>
      <vt:lpstr>PowerPointova predstavitev</vt:lpstr>
      <vt:lpstr>Modul 1  Razvijanje veščin algoritmičnega mišljenja na različnih razvojnih področjih</vt:lpstr>
      <vt:lpstr>Modul 2 Razvijanje veščin algoritmičnega mišljenja na različnih razvojnih področjih</vt:lpstr>
      <vt:lpstr>Modul 3 Razvijanje veščin algoritmičnega mišljenja na različnih razvojnih področjih</vt:lpstr>
      <vt:lpstr>Modul 4 Razvijanje veščin algoritmičnega mišljenja na različnih razvojnih področjih</vt:lpstr>
      <vt:lpstr>Modul 5 Razvijanje veščin algoritmičnega mišljenja na različnih razvojnih področjih</vt:lpstr>
      <vt:lpstr>Modul 6 Razvijanje veščin algoritmičnega mišljenja na različnih razvojnih področjih</vt:lpstr>
      <vt:lpstr>Modul 7 Razvijanje veščin algoritmičnega mišljenja na različnih razvojnih področjih</vt:lpstr>
      <vt:lpstr>Nakup opreme</vt:lpstr>
      <vt:lpstr>PowerPointova predstavitev</vt:lpstr>
      <vt:lpstr>PowerPointova predstavitev</vt:lpstr>
      <vt:lpstr>PowerPointova predstavitev</vt:lpstr>
      <vt:lpstr>Interaktivna učna gradiva za študente</vt:lpstr>
      <vt:lpstr>Pilotna izvedba modulov 1 in 2</vt:lpstr>
      <vt:lpstr>PowerPointova predstavitev</vt:lpstr>
      <vt:lpstr>PowerPointova predstavitev</vt:lpstr>
      <vt:lpstr>PowerPointova predstavitev</vt:lpstr>
      <vt:lpstr>PowerPointova predstavitev</vt:lpstr>
      <vt:lpstr>PowerPointova predstavitev</vt:lpstr>
      <vt:lpstr>Učenje skozi igro – primeri brez tehnologije</vt:lpstr>
      <vt:lpstr>Učenje skozi igro – primeri brez tehnologije</vt:lpstr>
      <vt:lpstr>Učenje skozi igro – primeri brez tehnologije</vt:lpstr>
      <vt:lpstr>Učenje skozi igro – primeri z uporabo robotkov</vt:lpstr>
      <vt:lpstr>Učenje skozi igro – primeri z uporabo robotkov</vt:lpstr>
      <vt:lpstr>Učenje skozi igro – primeri z uporabo robotkov</vt:lpstr>
      <vt:lpstr>PowerPointova predstavitev</vt:lpstr>
      <vt:lpstr>PowerPointova predstavitev</vt:lpstr>
      <vt:lpstr>Delavnica</vt:lpstr>
      <vt:lpstr>Kako delujejo robotki?</vt:lpstr>
      <vt:lpstr>Navodila za delavnico</vt:lpstr>
      <vt:lpstr>Evalvacija</vt:lpstr>
      <vt:lpstr>PowerPointova predstavitev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Marta Licardo</dc:creator>
  <cp:lastModifiedBy>R1</cp:lastModifiedBy>
  <cp:revision>68</cp:revision>
  <dcterms:created xsi:type="dcterms:W3CDTF">2016-10-17T14:00:00Z</dcterms:created>
  <dcterms:modified xsi:type="dcterms:W3CDTF">2022-06-16T11:39:36Z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2052-11.1.0.7875</vt:lpwstr>
  </property>
</Properties>
</file>